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9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handoutMasterIdLst>
    <p:handoutMasterId r:id="rId46"/>
  </p:handoutMasterIdLst>
  <p:sldIdLst>
    <p:sldId id="260" r:id="rId2"/>
    <p:sldId id="257" r:id="rId3"/>
    <p:sldId id="258" r:id="rId4"/>
    <p:sldId id="296" r:id="rId5"/>
    <p:sldId id="295" r:id="rId6"/>
    <p:sldId id="271" r:id="rId7"/>
    <p:sldId id="261" r:id="rId8"/>
    <p:sldId id="272" r:id="rId9"/>
    <p:sldId id="262" r:id="rId10"/>
    <p:sldId id="263" r:id="rId11"/>
    <p:sldId id="303" r:id="rId12"/>
    <p:sldId id="264" r:id="rId13"/>
    <p:sldId id="298" r:id="rId14"/>
    <p:sldId id="299" r:id="rId15"/>
    <p:sldId id="268" r:id="rId16"/>
    <p:sldId id="276" r:id="rId17"/>
    <p:sldId id="280" r:id="rId18"/>
    <p:sldId id="289" r:id="rId19"/>
    <p:sldId id="265" r:id="rId20"/>
    <p:sldId id="281" r:id="rId21"/>
    <p:sldId id="301" r:id="rId22"/>
    <p:sldId id="302" r:id="rId23"/>
    <p:sldId id="292" r:id="rId24"/>
    <p:sldId id="283" r:id="rId25"/>
    <p:sldId id="266" r:id="rId26"/>
    <p:sldId id="290" r:id="rId27"/>
    <p:sldId id="293" r:id="rId28"/>
    <p:sldId id="294" r:id="rId29"/>
    <p:sldId id="285" r:id="rId30"/>
    <p:sldId id="286" r:id="rId31"/>
    <p:sldId id="269" r:id="rId32"/>
    <p:sldId id="287" r:id="rId33"/>
    <p:sldId id="304" r:id="rId34"/>
    <p:sldId id="305" r:id="rId35"/>
    <p:sldId id="273" r:id="rId36"/>
    <p:sldId id="288" r:id="rId37"/>
    <p:sldId id="278" r:id="rId38"/>
    <p:sldId id="279" r:id="rId39"/>
    <p:sldId id="270" r:id="rId40"/>
    <p:sldId id="282" r:id="rId41"/>
    <p:sldId id="284" r:id="rId42"/>
    <p:sldId id="267" r:id="rId43"/>
    <p:sldId id="274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Segoe UI Black" panose="020B0A02040204020203" pitchFamily="34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AE05609-BE50-4929-A5DA-8ED7A0B6538B}">
          <p14:sldIdLst>
            <p14:sldId id="260"/>
            <p14:sldId id="257"/>
          </p14:sldIdLst>
        </p14:section>
        <p14:section name="State of the Art &amp; Previous Work" id="{924AD6D8-D5B8-4E9E-A39E-2A40F5FF201C}">
          <p14:sldIdLst>
            <p14:sldId id="258"/>
            <p14:sldId id="296"/>
            <p14:sldId id="295"/>
            <p14:sldId id="271"/>
          </p14:sldIdLst>
        </p14:section>
        <p14:section name="Objectives" id="{46D8BD59-47C2-4179-BA67-CF3AF2EE8F60}">
          <p14:sldIdLst>
            <p14:sldId id="261"/>
            <p14:sldId id="272"/>
          </p14:sldIdLst>
        </p14:section>
        <p14:section name="Software Development" id="{7D70A522-001C-42FD-82A6-A47071BEF1BA}">
          <p14:sldIdLst>
            <p14:sldId id="262"/>
          </p14:sldIdLst>
        </p14:section>
        <p14:section name="Software Description" id="{FB460963-9EFE-458B-9D63-246091DEF9DA}">
          <p14:sldIdLst>
            <p14:sldId id="263"/>
            <p14:sldId id="303"/>
          </p14:sldIdLst>
        </p14:section>
        <p14:section name="Linear Systems" id="{5D9C5664-A0C9-4C3C-B807-3B3F6B8F04A1}">
          <p14:sldIdLst>
            <p14:sldId id="264"/>
            <p14:sldId id="298"/>
            <p14:sldId id="299"/>
            <p14:sldId id="268"/>
            <p14:sldId id="276"/>
            <p14:sldId id="280"/>
            <p14:sldId id="289"/>
          </p14:sldIdLst>
        </p14:section>
        <p14:section name="Interpolation" id="{20C98CAF-4813-4B6B-8176-9B37E08D78CD}">
          <p14:sldIdLst>
            <p14:sldId id="265"/>
            <p14:sldId id="281"/>
            <p14:sldId id="301"/>
            <p14:sldId id="302"/>
            <p14:sldId id="292"/>
            <p14:sldId id="283"/>
          </p14:sldIdLst>
        </p14:section>
        <p14:section name="NonLinear Solver" id="{BFF6CF2C-29B2-48F9-AC53-984AF1B1FC4A}">
          <p14:sldIdLst>
            <p14:sldId id="266"/>
            <p14:sldId id="290"/>
            <p14:sldId id="293"/>
            <p14:sldId id="294"/>
            <p14:sldId id="285"/>
          </p14:sldIdLst>
        </p14:section>
        <p14:section name="Least Square" id="{21FEAC20-3A0C-4E8A-9647-060525761358}">
          <p14:sldIdLst>
            <p14:sldId id="286"/>
          </p14:sldIdLst>
        </p14:section>
        <p14:section name="Random Number Generator" id="{F8951F9D-E638-4B65-8A55-F6039699D796}">
          <p14:sldIdLst>
            <p14:sldId id="269"/>
            <p14:sldId id="287"/>
            <p14:sldId id="304"/>
            <p14:sldId id="305"/>
            <p14:sldId id="273"/>
          </p14:sldIdLst>
        </p14:section>
        <p14:section name="Hidden" id="{E246B9A4-B9D9-4592-A727-4F10610D64F9}">
          <p14:sldIdLst>
            <p14:sldId id="288"/>
            <p14:sldId id="278"/>
            <p14:sldId id="279"/>
            <p14:sldId id="270"/>
            <p14:sldId id="282"/>
            <p14:sldId id="284"/>
            <p14:sldId id="26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9467BD"/>
    <a:srgbClr val="D62728"/>
    <a:srgbClr val="2CA02C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C5983-C51B-4FA5-ABA1-11A6B4B04CF1}" v="3403" dt="2023-06-02T10:17:34.953"/>
  </p1510:revLst>
</p1510:revInfo>
</file>

<file path=ppt/tableStyles.xml><?xml version="1.0" encoding="utf-8"?>
<a:tblStyleLst xmlns:a="http://schemas.openxmlformats.org/drawingml/2006/main" def="{69CEE830-7C03-4A64-90B6-0ABF847AF542}">
  <a:tblStyle styleId="{69CEE830-7C03-4A64-90B6-0ABF847AF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5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Bellido Pazos" userId="6672f4cd2104aeb4" providerId="LiveId" clId="{79BC5983-C51B-4FA5-ABA1-11A6B4B04CF1}"/>
    <pc:docChg chg="modSld">
      <pc:chgData name="Fernando Bellido Pazos" userId="6672f4cd2104aeb4" providerId="LiveId" clId="{79BC5983-C51B-4FA5-ABA1-11A6B4B04CF1}" dt="2023-06-02T10:17:43.310" v="338" actId="1076"/>
      <pc:docMkLst>
        <pc:docMk/>
      </pc:docMkLst>
      <pc:sldChg chg="modSp mod">
        <pc:chgData name="Fernando Bellido Pazos" userId="6672f4cd2104aeb4" providerId="LiveId" clId="{79BC5983-C51B-4FA5-ABA1-11A6B4B04CF1}" dt="2023-06-02T10:14:03.237" v="113" actId="20577"/>
        <pc:sldMkLst>
          <pc:docMk/>
          <pc:sldMk cId="3211215772" sldId="262"/>
        </pc:sldMkLst>
        <pc:graphicFrameChg chg="mod modGraphic">
          <ac:chgData name="Fernando Bellido Pazos" userId="6672f4cd2104aeb4" providerId="LiveId" clId="{79BC5983-C51B-4FA5-ABA1-11A6B4B04CF1}" dt="2023-06-02T10:14:03.237" v="113" actId="20577"/>
          <ac:graphicFrameMkLst>
            <pc:docMk/>
            <pc:sldMk cId="3211215772" sldId="262"/>
            <ac:graphicFrameMk id="6" creationId="{7DC12E78-21D5-D8A7-D1F0-440854631CDF}"/>
          </ac:graphicFrameMkLst>
        </pc:graphicFrameChg>
      </pc:sldChg>
      <pc:sldChg chg="addSp modSp mod">
        <pc:chgData name="Fernando Bellido Pazos" userId="6672f4cd2104aeb4" providerId="LiveId" clId="{79BC5983-C51B-4FA5-ABA1-11A6B4B04CF1}" dt="2023-06-02T10:17:43.310" v="338" actId="1076"/>
        <pc:sldMkLst>
          <pc:docMk/>
          <pc:sldMk cId="1750064275" sldId="303"/>
        </pc:sldMkLst>
        <pc:graphicFrameChg chg="add mod modGraphic">
          <ac:chgData name="Fernando Bellido Pazos" userId="6672f4cd2104aeb4" providerId="LiveId" clId="{79BC5983-C51B-4FA5-ABA1-11A6B4B04CF1}" dt="2023-06-02T10:17:43.310" v="338" actId="1076"/>
          <ac:graphicFrameMkLst>
            <pc:docMk/>
            <pc:sldMk cId="1750064275" sldId="303"/>
            <ac:graphicFrameMk id="2" creationId="{5482CE97-7E89-F351-2A75-E6DCCA487E37}"/>
          </ac:graphicFrameMkLst>
        </pc:graphicFrameChg>
        <pc:graphicFrameChg chg="mod modGraphic">
          <ac:chgData name="Fernando Bellido Pazos" userId="6672f4cd2104aeb4" providerId="LiveId" clId="{79BC5983-C51B-4FA5-ABA1-11A6B4B04CF1}" dt="2023-06-02T10:16:31.283" v="213" actId="1076"/>
          <ac:graphicFrameMkLst>
            <pc:docMk/>
            <pc:sldMk cId="1750064275" sldId="303"/>
            <ac:graphicFrameMk id="6" creationId="{1FD009CD-DE91-E2D4-2C47-88F99BD20EA0}"/>
          </ac:graphicFrameMkLst>
        </pc:graphicFrameChg>
      </pc:sldChg>
      <pc:sldChg chg="modSp mod">
        <pc:chgData name="Fernando Bellido Pazos" userId="6672f4cd2104aeb4" providerId="LiveId" clId="{79BC5983-C51B-4FA5-ABA1-11A6B4B04CF1}" dt="2023-05-30T07:57:52.009" v="34" actId="1076"/>
        <pc:sldMkLst>
          <pc:docMk/>
          <pc:sldMk cId="2864145342" sldId="304"/>
        </pc:sldMkLst>
        <pc:picChg chg="mod">
          <ac:chgData name="Fernando Bellido Pazos" userId="6672f4cd2104aeb4" providerId="LiveId" clId="{79BC5983-C51B-4FA5-ABA1-11A6B4B04CF1}" dt="2023-05-30T07:57:52.009" v="34" actId="1076"/>
          <ac:picMkLst>
            <pc:docMk/>
            <pc:sldMk cId="2864145342" sldId="304"/>
            <ac:picMk id="5" creationId="{3AF5FF76-A492-3FFC-E305-749142604FEA}"/>
          </ac:picMkLst>
        </pc:picChg>
        <pc:picChg chg="mod">
          <ac:chgData name="Fernando Bellido Pazos" userId="6672f4cd2104aeb4" providerId="LiveId" clId="{79BC5983-C51B-4FA5-ABA1-11A6B4B04CF1}" dt="2023-05-30T07:57:43.772" v="32" actId="1076"/>
          <ac:picMkLst>
            <pc:docMk/>
            <pc:sldMk cId="2864145342" sldId="304"/>
            <ac:picMk id="1028" creationId="{0050DE2C-2B8D-B373-D0A9-40BA77C27C3F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82EAC4-D2BE-492E-A195-033FED16DF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2_1" csCatId="accent2" phldr="1"/>
      <dgm:spPr/>
    </dgm:pt>
    <dgm:pt modelId="{B0BF3B03-6661-443E-AB20-E876904D5C15}">
      <dgm:prSet phldrT="[Texto]"/>
      <dgm:spPr/>
      <dgm:t>
        <a:bodyPr/>
        <a:lstStyle/>
        <a:p>
          <a:r>
            <a:rPr lang="en-GB" dirty="0"/>
            <a:t>Scholar Numerical Method</a:t>
          </a:r>
        </a:p>
      </dgm:t>
    </dgm:pt>
    <dgm:pt modelId="{5BC1EB45-C316-44AA-8A96-AD0443E2A715}" type="parTrans" cxnId="{E58DA425-0225-476F-B575-4CD1836D7E80}">
      <dgm:prSet/>
      <dgm:spPr/>
      <dgm:t>
        <a:bodyPr/>
        <a:lstStyle/>
        <a:p>
          <a:endParaRPr lang="en-GB"/>
        </a:p>
      </dgm:t>
    </dgm:pt>
    <dgm:pt modelId="{E8BFEFFD-AA5B-4F20-AA2E-0F19183F381A}" type="sibTrans" cxnId="{E58DA425-0225-476F-B575-4CD1836D7E80}">
      <dgm:prSet/>
      <dgm:spPr/>
      <dgm:t>
        <a:bodyPr/>
        <a:lstStyle/>
        <a:p>
          <a:endParaRPr lang="en-GB"/>
        </a:p>
      </dgm:t>
    </dgm:pt>
    <dgm:pt modelId="{9DBBE640-4497-48E8-AF6C-1814A2327709}">
      <dgm:prSet phldrT="[Texto]"/>
      <dgm:spPr/>
      <dgm:t>
        <a:bodyPr/>
        <a:lstStyle/>
        <a:p>
          <a:r>
            <a:rPr lang="en-GB" dirty="0"/>
            <a:t>Graphical User Interface</a:t>
          </a:r>
        </a:p>
      </dgm:t>
    </dgm:pt>
    <dgm:pt modelId="{0E901200-32AE-4788-8A9A-D9BA8773BA7E}" type="parTrans" cxnId="{3678FA56-5CED-4A48-8605-F8F1E5BA00F9}">
      <dgm:prSet/>
      <dgm:spPr/>
      <dgm:t>
        <a:bodyPr/>
        <a:lstStyle/>
        <a:p>
          <a:endParaRPr lang="en-GB"/>
        </a:p>
      </dgm:t>
    </dgm:pt>
    <dgm:pt modelId="{1C9DB7BA-A7F7-42E8-A3B8-48E386DF52EE}" type="sibTrans" cxnId="{3678FA56-5CED-4A48-8605-F8F1E5BA00F9}">
      <dgm:prSet/>
      <dgm:spPr/>
      <dgm:t>
        <a:bodyPr/>
        <a:lstStyle/>
        <a:p>
          <a:endParaRPr lang="en-GB"/>
        </a:p>
      </dgm:t>
    </dgm:pt>
    <dgm:pt modelId="{A80D372B-4338-402E-BC47-A254777B4FE6}">
      <dgm:prSet phldrT="[Texto]"/>
      <dgm:spPr/>
      <dgm:t>
        <a:bodyPr/>
        <a:lstStyle/>
        <a:p>
          <a:r>
            <a:rPr lang="en-GB" i="1" dirty="0" err="1"/>
            <a:t>BNumMet</a:t>
          </a:r>
          <a:endParaRPr lang="en-GB" i="1" dirty="0"/>
        </a:p>
      </dgm:t>
    </dgm:pt>
    <dgm:pt modelId="{6FC452AF-C35C-4B10-93D4-3269D3F35DFD}" type="parTrans" cxnId="{D740E8AE-A19F-471A-BED1-BFFED473D866}">
      <dgm:prSet/>
      <dgm:spPr/>
      <dgm:t>
        <a:bodyPr/>
        <a:lstStyle/>
        <a:p>
          <a:endParaRPr lang="en-GB"/>
        </a:p>
      </dgm:t>
    </dgm:pt>
    <dgm:pt modelId="{0C29BD57-152A-4358-ABB8-850882A29288}" type="sibTrans" cxnId="{D740E8AE-A19F-471A-BED1-BFFED473D866}">
      <dgm:prSet/>
      <dgm:spPr/>
      <dgm:t>
        <a:bodyPr/>
        <a:lstStyle/>
        <a:p>
          <a:endParaRPr lang="en-GB"/>
        </a:p>
      </dgm:t>
    </dgm:pt>
    <dgm:pt modelId="{E9886555-5D95-4914-A804-CFF510A073C7}">
      <dgm:prSet phldrT="[Texto]"/>
      <dgm:spPr/>
      <dgm:t>
        <a:bodyPr/>
        <a:lstStyle/>
        <a:p>
          <a:r>
            <a:rPr lang="en-GB" dirty="0"/>
            <a:t>Students</a:t>
          </a:r>
        </a:p>
      </dgm:t>
    </dgm:pt>
    <dgm:pt modelId="{22B94C00-D4A6-4EA0-9C51-346B16145406}" type="parTrans" cxnId="{22374A0F-73FD-4015-B756-96A0B956E175}">
      <dgm:prSet/>
      <dgm:spPr/>
      <dgm:t>
        <a:bodyPr/>
        <a:lstStyle/>
        <a:p>
          <a:endParaRPr lang="en-GB"/>
        </a:p>
      </dgm:t>
    </dgm:pt>
    <dgm:pt modelId="{9B113E49-3E53-45D6-B4C4-109EBEB703AF}" type="sibTrans" cxnId="{22374A0F-73FD-4015-B756-96A0B956E175}">
      <dgm:prSet/>
      <dgm:spPr/>
      <dgm:t>
        <a:bodyPr/>
        <a:lstStyle/>
        <a:p>
          <a:endParaRPr lang="en-GB"/>
        </a:p>
      </dgm:t>
    </dgm:pt>
    <dgm:pt modelId="{2EC94DC1-CC94-4E42-9B8C-C1FF2C2DF609}" type="pres">
      <dgm:prSet presAssocID="{7882EAC4-D2BE-492E-A195-033FED16DF4E}" presName="linearFlow" presStyleCnt="0">
        <dgm:presLayoutVars>
          <dgm:dir/>
          <dgm:resizeHandles val="exact"/>
        </dgm:presLayoutVars>
      </dgm:prSet>
      <dgm:spPr/>
    </dgm:pt>
    <dgm:pt modelId="{107E3316-3E91-4E1B-AFF6-3D13BD7CE1C8}" type="pres">
      <dgm:prSet presAssocID="{B0BF3B03-6661-443E-AB20-E876904D5C15}" presName="node" presStyleLbl="node1" presStyleIdx="0" presStyleCnt="4">
        <dgm:presLayoutVars>
          <dgm:bulletEnabled val="1"/>
        </dgm:presLayoutVars>
      </dgm:prSet>
      <dgm:spPr/>
    </dgm:pt>
    <dgm:pt modelId="{182011C9-EF65-453C-82E8-CD5F9F3353EA}" type="pres">
      <dgm:prSet presAssocID="{E8BFEFFD-AA5B-4F20-AA2E-0F19183F381A}" presName="spacerL" presStyleCnt="0"/>
      <dgm:spPr/>
    </dgm:pt>
    <dgm:pt modelId="{7A096950-501C-4A6F-BF30-EE9E000D1582}" type="pres">
      <dgm:prSet presAssocID="{E8BFEFFD-AA5B-4F20-AA2E-0F19183F381A}" presName="sibTrans" presStyleLbl="sibTrans2D1" presStyleIdx="0" presStyleCnt="3"/>
      <dgm:spPr/>
    </dgm:pt>
    <dgm:pt modelId="{DE10904F-FEDE-46E8-A85E-F034129FC2F0}" type="pres">
      <dgm:prSet presAssocID="{E8BFEFFD-AA5B-4F20-AA2E-0F19183F381A}" presName="spacerR" presStyleCnt="0"/>
      <dgm:spPr/>
    </dgm:pt>
    <dgm:pt modelId="{6DA762EA-FC9C-4F20-87C7-D44FFFA06BDD}" type="pres">
      <dgm:prSet presAssocID="{9DBBE640-4497-48E8-AF6C-1814A2327709}" presName="node" presStyleLbl="node1" presStyleIdx="1" presStyleCnt="4">
        <dgm:presLayoutVars>
          <dgm:bulletEnabled val="1"/>
        </dgm:presLayoutVars>
      </dgm:prSet>
      <dgm:spPr/>
    </dgm:pt>
    <dgm:pt modelId="{2CB2002D-5FD8-48AD-912D-755358C0BB5F}" type="pres">
      <dgm:prSet presAssocID="{1C9DB7BA-A7F7-42E8-A3B8-48E386DF52EE}" presName="spacerL" presStyleCnt="0"/>
      <dgm:spPr/>
    </dgm:pt>
    <dgm:pt modelId="{F18A3E8F-5F6B-47E1-83F7-572FE9DB96A9}" type="pres">
      <dgm:prSet presAssocID="{1C9DB7BA-A7F7-42E8-A3B8-48E386DF52EE}" presName="sibTrans" presStyleLbl="sibTrans2D1" presStyleIdx="1" presStyleCnt="3"/>
      <dgm:spPr/>
    </dgm:pt>
    <dgm:pt modelId="{8F748878-B289-49EF-9AB3-D4CA693FABB7}" type="pres">
      <dgm:prSet presAssocID="{1C9DB7BA-A7F7-42E8-A3B8-48E386DF52EE}" presName="spacerR" presStyleCnt="0"/>
      <dgm:spPr/>
    </dgm:pt>
    <dgm:pt modelId="{419B1793-2663-4D03-A75D-7F347E42045A}" type="pres">
      <dgm:prSet presAssocID="{E9886555-5D95-4914-A804-CFF510A073C7}" presName="node" presStyleLbl="node1" presStyleIdx="2" presStyleCnt="4">
        <dgm:presLayoutVars>
          <dgm:bulletEnabled val="1"/>
        </dgm:presLayoutVars>
      </dgm:prSet>
      <dgm:spPr/>
    </dgm:pt>
    <dgm:pt modelId="{E9061DB9-4FC8-4DE6-95AB-727544340C91}" type="pres">
      <dgm:prSet presAssocID="{9B113E49-3E53-45D6-B4C4-109EBEB703AF}" presName="spacerL" presStyleCnt="0"/>
      <dgm:spPr/>
    </dgm:pt>
    <dgm:pt modelId="{B8AC5C96-AD62-49E5-B7C7-CDA8E360E501}" type="pres">
      <dgm:prSet presAssocID="{9B113E49-3E53-45D6-B4C4-109EBEB703AF}" presName="sibTrans" presStyleLbl="sibTrans2D1" presStyleIdx="2" presStyleCnt="3"/>
      <dgm:spPr/>
    </dgm:pt>
    <dgm:pt modelId="{FCF82E43-A658-4E62-96E6-CF650BA0A1AF}" type="pres">
      <dgm:prSet presAssocID="{9B113E49-3E53-45D6-B4C4-109EBEB703AF}" presName="spacerR" presStyleCnt="0"/>
      <dgm:spPr/>
    </dgm:pt>
    <dgm:pt modelId="{0B2F4C5A-5628-4454-8D81-11A584A57975}" type="pres">
      <dgm:prSet presAssocID="{A80D372B-4338-402E-BC47-A254777B4FE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374A0F-73FD-4015-B756-96A0B956E175}" srcId="{7882EAC4-D2BE-492E-A195-033FED16DF4E}" destId="{E9886555-5D95-4914-A804-CFF510A073C7}" srcOrd="2" destOrd="0" parTransId="{22B94C00-D4A6-4EA0-9C51-346B16145406}" sibTransId="{9B113E49-3E53-45D6-B4C4-109EBEB703AF}"/>
    <dgm:cxn modelId="{CFA33418-FD06-4298-B28D-08587C696607}" type="presOf" srcId="{E9886555-5D95-4914-A804-CFF510A073C7}" destId="{419B1793-2663-4D03-A75D-7F347E42045A}" srcOrd="0" destOrd="0" presId="urn:microsoft.com/office/officeart/2005/8/layout/equation1"/>
    <dgm:cxn modelId="{D3D3D21A-8AA9-40B3-AB54-0FFF393122F0}" type="presOf" srcId="{E8BFEFFD-AA5B-4F20-AA2E-0F19183F381A}" destId="{7A096950-501C-4A6F-BF30-EE9E000D1582}" srcOrd="0" destOrd="0" presId="urn:microsoft.com/office/officeart/2005/8/layout/equation1"/>
    <dgm:cxn modelId="{4C1F8522-0319-4E15-95A8-8049745ED246}" type="presOf" srcId="{9DBBE640-4497-48E8-AF6C-1814A2327709}" destId="{6DA762EA-FC9C-4F20-87C7-D44FFFA06BDD}" srcOrd="0" destOrd="0" presId="urn:microsoft.com/office/officeart/2005/8/layout/equation1"/>
    <dgm:cxn modelId="{C40D2623-8FF8-44D6-8103-D3480F66E719}" type="presOf" srcId="{7882EAC4-D2BE-492E-A195-033FED16DF4E}" destId="{2EC94DC1-CC94-4E42-9B8C-C1FF2C2DF609}" srcOrd="0" destOrd="0" presId="urn:microsoft.com/office/officeart/2005/8/layout/equation1"/>
    <dgm:cxn modelId="{E58DA425-0225-476F-B575-4CD1836D7E80}" srcId="{7882EAC4-D2BE-492E-A195-033FED16DF4E}" destId="{B0BF3B03-6661-443E-AB20-E876904D5C15}" srcOrd="0" destOrd="0" parTransId="{5BC1EB45-C316-44AA-8A96-AD0443E2A715}" sibTransId="{E8BFEFFD-AA5B-4F20-AA2E-0F19183F381A}"/>
    <dgm:cxn modelId="{F7E0AF60-39A2-4EF7-8E83-FF896ACD5219}" type="presOf" srcId="{B0BF3B03-6661-443E-AB20-E876904D5C15}" destId="{107E3316-3E91-4E1B-AFF6-3D13BD7CE1C8}" srcOrd="0" destOrd="0" presId="urn:microsoft.com/office/officeart/2005/8/layout/equation1"/>
    <dgm:cxn modelId="{6B75734A-10E2-4EB2-8898-7CC703B134FE}" type="presOf" srcId="{1C9DB7BA-A7F7-42E8-A3B8-48E386DF52EE}" destId="{F18A3E8F-5F6B-47E1-83F7-572FE9DB96A9}" srcOrd="0" destOrd="0" presId="urn:microsoft.com/office/officeart/2005/8/layout/equation1"/>
    <dgm:cxn modelId="{3678FA56-5CED-4A48-8605-F8F1E5BA00F9}" srcId="{7882EAC4-D2BE-492E-A195-033FED16DF4E}" destId="{9DBBE640-4497-48E8-AF6C-1814A2327709}" srcOrd="1" destOrd="0" parTransId="{0E901200-32AE-4788-8A9A-D9BA8773BA7E}" sibTransId="{1C9DB7BA-A7F7-42E8-A3B8-48E386DF52EE}"/>
    <dgm:cxn modelId="{066A0C84-869B-42AB-865A-3C712370B570}" type="presOf" srcId="{A80D372B-4338-402E-BC47-A254777B4FE6}" destId="{0B2F4C5A-5628-4454-8D81-11A584A57975}" srcOrd="0" destOrd="0" presId="urn:microsoft.com/office/officeart/2005/8/layout/equation1"/>
    <dgm:cxn modelId="{D740E8AE-A19F-471A-BED1-BFFED473D866}" srcId="{7882EAC4-D2BE-492E-A195-033FED16DF4E}" destId="{A80D372B-4338-402E-BC47-A254777B4FE6}" srcOrd="3" destOrd="0" parTransId="{6FC452AF-C35C-4B10-93D4-3269D3F35DFD}" sibTransId="{0C29BD57-152A-4358-ABB8-850882A29288}"/>
    <dgm:cxn modelId="{3BDD71FA-FC0E-466C-B159-388EFD64A364}" type="presOf" srcId="{9B113E49-3E53-45D6-B4C4-109EBEB703AF}" destId="{B8AC5C96-AD62-49E5-B7C7-CDA8E360E501}" srcOrd="0" destOrd="0" presId="urn:microsoft.com/office/officeart/2005/8/layout/equation1"/>
    <dgm:cxn modelId="{F201AFFC-B28D-4DE7-933F-890B4E3E6BE6}" type="presParOf" srcId="{2EC94DC1-CC94-4E42-9B8C-C1FF2C2DF609}" destId="{107E3316-3E91-4E1B-AFF6-3D13BD7CE1C8}" srcOrd="0" destOrd="0" presId="urn:microsoft.com/office/officeart/2005/8/layout/equation1"/>
    <dgm:cxn modelId="{CBDEEF3A-48A7-4A52-BAFA-81D11A528436}" type="presParOf" srcId="{2EC94DC1-CC94-4E42-9B8C-C1FF2C2DF609}" destId="{182011C9-EF65-453C-82E8-CD5F9F3353EA}" srcOrd="1" destOrd="0" presId="urn:microsoft.com/office/officeart/2005/8/layout/equation1"/>
    <dgm:cxn modelId="{57565AA5-D4A9-48AB-97F2-D7886AF190AD}" type="presParOf" srcId="{2EC94DC1-CC94-4E42-9B8C-C1FF2C2DF609}" destId="{7A096950-501C-4A6F-BF30-EE9E000D1582}" srcOrd="2" destOrd="0" presId="urn:microsoft.com/office/officeart/2005/8/layout/equation1"/>
    <dgm:cxn modelId="{86628E69-4EA8-4A30-806F-1D42380EA196}" type="presParOf" srcId="{2EC94DC1-CC94-4E42-9B8C-C1FF2C2DF609}" destId="{DE10904F-FEDE-46E8-A85E-F034129FC2F0}" srcOrd="3" destOrd="0" presId="urn:microsoft.com/office/officeart/2005/8/layout/equation1"/>
    <dgm:cxn modelId="{EED4A7CE-BBC0-4014-B2B2-9528947D37E8}" type="presParOf" srcId="{2EC94DC1-CC94-4E42-9B8C-C1FF2C2DF609}" destId="{6DA762EA-FC9C-4F20-87C7-D44FFFA06BDD}" srcOrd="4" destOrd="0" presId="urn:microsoft.com/office/officeart/2005/8/layout/equation1"/>
    <dgm:cxn modelId="{DCEAFED0-C5E0-4442-AA4D-B29CD23F6C26}" type="presParOf" srcId="{2EC94DC1-CC94-4E42-9B8C-C1FF2C2DF609}" destId="{2CB2002D-5FD8-48AD-912D-755358C0BB5F}" srcOrd="5" destOrd="0" presId="urn:microsoft.com/office/officeart/2005/8/layout/equation1"/>
    <dgm:cxn modelId="{9CF00405-382F-4771-BC51-50FB75BA43C5}" type="presParOf" srcId="{2EC94DC1-CC94-4E42-9B8C-C1FF2C2DF609}" destId="{F18A3E8F-5F6B-47E1-83F7-572FE9DB96A9}" srcOrd="6" destOrd="0" presId="urn:microsoft.com/office/officeart/2005/8/layout/equation1"/>
    <dgm:cxn modelId="{7319047C-CDAD-4258-97FA-D334D0D0A69C}" type="presParOf" srcId="{2EC94DC1-CC94-4E42-9B8C-C1FF2C2DF609}" destId="{8F748878-B289-49EF-9AB3-D4CA693FABB7}" srcOrd="7" destOrd="0" presId="urn:microsoft.com/office/officeart/2005/8/layout/equation1"/>
    <dgm:cxn modelId="{77C64EA2-A826-4CC6-AFF2-F326EFFA5DCC}" type="presParOf" srcId="{2EC94DC1-CC94-4E42-9B8C-C1FF2C2DF609}" destId="{419B1793-2663-4D03-A75D-7F347E42045A}" srcOrd="8" destOrd="0" presId="urn:microsoft.com/office/officeart/2005/8/layout/equation1"/>
    <dgm:cxn modelId="{14979849-5BCC-4AB2-BBAB-C9378675270D}" type="presParOf" srcId="{2EC94DC1-CC94-4E42-9B8C-C1FF2C2DF609}" destId="{E9061DB9-4FC8-4DE6-95AB-727544340C91}" srcOrd="9" destOrd="0" presId="urn:microsoft.com/office/officeart/2005/8/layout/equation1"/>
    <dgm:cxn modelId="{30693A0E-7060-4D31-AAA2-0545EA9853F2}" type="presParOf" srcId="{2EC94DC1-CC94-4E42-9B8C-C1FF2C2DF609}" destId="{B8AC5C96-AD62-49E5-B7C7-CDA8E360E501}" srcOrd="10" destOrd="0" presId="urn:microsoft.com/office/officeart/2005/8/layout/equation1"/>
    <dgm:cxn modelId="{5056FED7-D8E1-4850-873E-9980F10A82BA}" type="presParOf" srcId="{2EC94DC1-CC94-4E42-9B8C-C1FF2C2DF609}" destId="{FCF82E43-A658-4E62-96E6-CF650BA0A1AF}" srcOrd="11" destOrd="0" presId="urn:microsoft.com/office/officeart/2005/8/layout/equation1"/>
    <dgm:cxn modelId="{1934C844-5FE0-4465-B02F-556508CC084D}" type="presParOf" srcId="{2EC94DC1-CC94-4E42-9B8C-C1FF2C2DF609}" destId="{0B2F4C5A-5628-4454-8D81-11A584A57975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7A9257-0CAE-4ECF-8A3A-C478F2E69A0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F2A922B1-B84E-47F8-BFE9-14A64AAB8101}">
      <dgm:prSet phldrT="[Texto]"/>
      <dgm:spPr/>
      <dgm:t>
        <a:bodyPr/>
        <a:lstStyle/>
        <a:p>
          <a:r>
            <a:rPr lang="en-GB" dirty="0"/>
            <a:t>Compute Slopes</a:t>
          </a:r>
        </a:p>
      </dgm:t>
    </dgm:pt>
    <dgm:pt modelId="{2B9C04ED-BB4A-4233-B1F4-89F964607F63}" type="parTrans" cxnId="{252A071E-F011-4487-9AA6-099308C69974}">
      <dgm:prSet/>
      <dgm:spPr/>
      <dgm:t>
        <a:bodyPr/>
        <a:lstStyle/>
        <a:p>
          <a:endParaRPr lang="en-GB"/>
        </a:p>
      </dgm:t>
    </dgm:pt>
    <dgm:pt modelId="{FFF78C5B-A286-452A-AF4F-52F746E35A37}" type="sibTrans" cxnId="{252A071E-F011-4487-9AA6-099308C69974}">
      <dgm:prSet/>
      <dgm:spPr/>
      <dgm:t>
        <a:bodyPr/>
        <a:lstStyle/>
        <a:p>
          <a:endParaRPr lang="en-GB"/>
        </a:p>
      </dgm:t>
    </dgm:pt>
    <dgm:pt modelId="{ADA7BCA2-F217-4891-A506-36007878B1DE}">
      <dgm:prSet phldrT="[Texto]"/>
      <dgm:spPr/>
      <dgm:t>
        <a:bodyPr/>
        <a:lstStyle/>
        <a:p>
          <a:r>
            <a:rPr lang="en-GB" dirty="0"/>
            <a:t>Find indices of the points</a:t>
          </a:r>
        </a:p>
      </dgm:t>
    </dgm:pt>
    <dgm:pt modelId="{EA535177-0D0E-4816-803A-711B7495B3F1}" type="parTrans" cxnId="{3F64F09C-6A56-464B-BA21-64BAD3D08268}">
      <dgm:prSet/>
      <dgm:spPr/>
      <dgm:t>
        <a:bodyPr/>
        <a:lstStyle/>
        <a:p>
          <a:endParaRPr lang="en-GB"/>
        </a:p>
      </dgm:t>
    </dgm:pt>
    <dgm:pt modelId="{90BA0336-09E5-41E9-B207-31D70E6CDEF2}" type="sibTrans" cxnId="{3F64F09C-6A56-464B-BA21-64BAD3D08268}">
      <dgm:prSet/>
      <dgm:spPr/>
      <dgm:t>
        <a:bodyPr/>
        <a:lstStyle/>
        <a:p>
          <a:endParaRPr lang="en-GB"/>
        </a:p>
      </dgm:t>
    </dgm:pt>
    <dgm:pt modelId="{4D5E8A43-DBB9-4867-AA14-97B5ED19C470}">
      <dgm:prSet phldrT="[Texto]"/>
      <dgm:spPr/>
      <dgm:t>
        <a:bodyPr/>
        <a:lstStyle/>
        <a:p>
          <a:r>
            <a:rPr lang="en-GB" dirty="0"/>
            <a:t>Evaluate every interpolated point</a:t>
          </a:r>
        </a:p>
      </dgm:t>
    </dgm:pt>
    <dgm:pt modelId="{7EAD2B1D-D48B-4BA5-8462-8A2F8925B9C5}" type="parTrans" cxnId="{118B1ABD-E6D2-4307-8478-86BB55485113}">
      <dgm:prSet/>
      <dgm:spPr/>
      <dgm:t>
        <a:bodyPr/>
        <a:lstStyle/>
        <a:p>
          <a:endParaRPr lang="en-GB"/>
        </a:p>
      </dgm:t>
    </dgm:pt>
    <dgm:pt modelId="{A79953FB-8D58-4F61-80D1-51835B2056D2}" type="sibTrans" cxnId="{118B1ABD-E6D2-4307-8478-86BB55485113}">
      <dgm:prSet/>
      <dgm:spPr/>
      <dgm:t>
        <a:bodyPr/>
        <a:lstStyle/>
        <a:p>
          <a:endParaRPr lang="en-GB"/>
        </a:p>
      </dgm:t>
    </dgm:pt>
    <dgm:pt modelId="{48EED231-25E3-46BA-AB7C-4DEB9C6C9639}" type="pres">
      <dgm:prSet presAssocID="{457A9257-0CAE-4ECF-8A3A-C478F2E69A0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031D0BE-017F-472C-816F-E45F4C5F7CA5}" type="pres">
      <dgm:prSet presAssocID="{F2A922B1-B84E-47F8-BFE9-14A64AAB8101}" presName="Accent1" presStyleCnt="0"/>
      <dgm:spPr/>
    </dgm:pt>
    <dgm:pt modelId="{F0390B62-D1F1-478B-B67B-FF0E5999F103}" type="pres">
      <dgm:prSet presAssocID="{F2A922B1-B84E-47F8-BFE9-14A64AAB8101}" presName="Accent" presStyleLbl="node1" presStyleIdx="0" presStyleCnt="3"/>
      <dgm:spPr/>
    </dgm:pt>
    <dgm:pt modelId="{12986C2E-B5DA-44DC-9200-75ABC36E90E4}" type="pres">
      <dgm:prSet presAssocID="{F2A922B1-B84E-47F8-BFE9-14A64AAB810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605F8A3-FE7A-4DCF-A34E-E3AE3A0C0493}" type="pres">
      <dgm:prSet presAssocID="{ADA7BCA2-F217-4891-A506-36007878B1DE}" presName="Accent2" presStyleCnt="0"/>
      <dgm:spPr/>
    </dgm:pt>
    <dgm:pt modelId="{D53E1C30-4F7F-4AE9-ABB1-781FB3B8C797}" type="pres">
      <dgm:prSet presAssocID="{ADA7BCA2-F217-4891-A506-36007878B1DE}" presName="Accent" presStyleLbl="node1" presStyleIdx="1" presStyleCnt="3"/>
      <dgm:spPr/>
    </dgm:pt>
    <dgm:pt modelId="{E8A31A92-49A7-48B0-8290-9F17C63DD00F}" type="pres">
      <dgm:prSet presAssocID="{ADA7BCA2-F217-4891-A506-36007878B1D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7C1BA92-C6EC-457B-92F0-AF4CBFBFE263}" type="pres">
      <dgm:prSet presAssocID="{4D5E8A43-DBB9-4867-AA14-97B5ED19C470}" presName="Accent3" presStyleCnt="0"/>
      <dgm:spPr/>
    </dgm:pt>
    <dgm:pt modelId="{84C0090E-E786-4B67-B9A9-41FDB0262280}" type="pres">
      <dgm:prSet presAssocID="{4D5E8A43-DBB9-4867-AA14-97B5ED19C470}" presName="Accent" presStyleLbl="node1" presStyleIdx="2" presStyleCnt="3"/>
      <dgm:spPr/>
    </dgm:pt>
    <dgm:pt modelId="{DAFFA390-7735-470F-BE18-122B837EACAE}" type="pres">
      <dgm:prSet presAssocID="{4D5E8A43-DBB9-4867-AA14-97B5ED19C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52A071E-F011-4487-9AA6-099308C69974}" srcId="{457A9257-0CAE-4ECF-8A3A-C478F2E69A08}" destId="{F2A922B1-B84E-47F8-BFE9-14A64AAB8101}" srcOrd="0" destOrd="0" parTransId="{2B9C04ED-BB4A-4233-B1F4-89F964607F63}" sibTransId="{FFF78C5B-A286-452A-AF4F-52F746E35A37}"/>
    <dgm:cxn modelId="{2951043B-7EDA-4368-A3A0-8E13DFA38B1F}" type="presOf" srcId="{457A9257-0CAE-4ECF-8A3A-C478F2E69A08}" destId="{48EED231-25E3-46BA-AB7C-4DEB9C6C9639}" srcOrd="0" destOrd="0" presId="urn:microsoft.com/office/officeart/2009/layout/CircleArrowProcess"/>
    <dgm:cxn modelId="{C9432740-60C9-4391-A387-8DB0836B7F50}" type="presOf" srcId="{F2A922B1-B84E-47F8-BFE9-14A64AAB8101}" destId="{12986C2E-B5DA-44DC-9200-75ABC36E90E4}" srcOrd="0" destOrd="0" presId="urn:microsoft.com/office/officeart/2009/layout/CircleArrowProcess"/>
    <dgm:cxn modelId="{5AD0624C-A650-4616-9C81-80D9CB4659D4}" type="presOf" srcId="{ADA7BCA2-F217-4891-A506-36007878B1DE}" destId="{E8A31A92-49A7-48B0-8290-9F17C63DD00F}" srcOrd="0" destOrd="0" presId="urn:microsoft.com/office/officeart/2009/layout/CircleArrowProcess"/>
    <dgm:cxn modelId="{390E5454-9443-4873-8CB7-FAC9370EFE15}" type="presOf" srcId="{4D5E8A43-DBB9-4867-AA14-97B5ED19C470}" destId="{DAFFA390-7735-470F-BE18-122B837EACAE}" srcOrd="0" destOrd="0" presId="urn:microsoft.com/office/officeart/2009/layout/CircleArrowProcess"/>
    <dgm:cxn modelId="{3F64F09C-6A56-464B-BA21-64BAD3D08268}" srcId="{457A9257-0CAE-4ECF-8A3A-C478F2E69A08}" destId="{ADA7BCA2-F217-4891-A506-36007878B1DE}" srcOrd="1" destOrd="0" parTransId="{EA535177-0D0E-4816-803A-711B7495B3F1}" sibTransId="{90BA0336-09E5-41E9-B207-31D70E6CDEF2}"/>
    <dgm:cxn modelId="{118B1ABD-E6D2-4307-8478-86BB55485113}" srcId="{457A9257-0CAE-4ECF-8A3A-C478F2E69A08}" destId="{4D5E8A43-DBB9-4867-AA14-97B5ED19C470}" srcOrd="2" destOrd="0" parTransId="{7EAD2B1D-D48B-4BA5-8462-8A2F8925B9C5}" sibTransId="{A79953FB-8D58-4F61-80D1-51835B2056D2}"/>
    <dgm:cxn modelId="{005D37DD-3BEF-46B1-B1E8-966B7245DDDD}" type="presParOf" srcId="{48EED231-25E3-46BA-AB7C-4DEB9C6C9639}" destId="{2031D0BE-017F-472C-816F-E45F4C5F7CA5}" srcOrd="0" destOrd="0" presId="urn:microsoft.com/office/officeart/2009/layout/CircleArrowProcess"/>
    <dgm:cxn modelId="{9FCE8026-3D2E-44C8-8C31-7997EB7ED21B}" type="presParOf" srcId="{2031D0BE-017F-472C-816F-E45F4C5F7CA5}" destId="{F0390B62-D1F1-478B-B67B-FF0E5999F103}" srcOrd="0" destOrd="0" presId="urn:microsoft.com/office/officeart/2009/layout/CircleArrowProcess"/>
    <dgm:cxn modelId="{315514D7-5B3F-40EA-9DAE-9EADF1969EC2}" type="presParOf" srcId="{48EED231-25E3-46BA-AB7C-4DEB9C6C9639}" destId="{12986C2E-B5DA-44DC-9200-75ABC36E90E4}" srcOrd="1" destOrd="0" presId="urn:microsoft.com/office/officeart/2009/layout/CircleArrowProcess"/>
    <dgm:cxn modelId="{FEEEC2CA-A110-4405-A10A-0DFAB589A902}" type="presParOf" srcId="{48EED231-25E3-46BA-AB7C-4DEB9C6C9639}" destId="{8605F8A3-FE7A-4DCF-A34E-E3AE3A0C0493}" srcOrd="2" destOrd="0" presId="urn:microsoft.com/office/officeart/2009/layout/CircleArrowProcess"/>
    <dgm:cxn modelId="{1E66C255-F9D1-49B8-A7F2-8A10E202A452}" type="presParOf" srcId="{8605F8A3-FE7A-4DCF-A34E-E3AE3A0C0493}" destId="{D53E1C30-4F7F-4AE9-ABB1-781FB3B8C797}" srcOrd="0" destOrd="0" presId="urn:microsoft.com/office/officeart/2009/layout/CircleArrowProcess"/>
    <dgm:cxn modelId="{B1AF9121-8C46-4D7E-886D-909F53440C26}" type="presParOf" srcId="{48EED231-25E3-46BA-AB7C-4DEB9C6C9639}" destId="{E8A31A92-49A7-48B0-8290-9F17C63DD00F}" srcOrd="3" destOrd="0" presId="urn:microsoft.com/office/officeart/2009/layout/CircleArrowProcess"/>
    <dgm:cxn modelId="{96BC0C1A-7D29-4CA1-9408-4EA1AD104834}" type="presParOf" srcId="{48EED231-25E3-46BA-AB7C-4DEB9C6C9639}" destId="{E7C1BA92-C6EC-457B-92F0-AF4CBFBFE263}" srcOrd="4" destOrd="0" presId="urn:microsoft.com/office/officeart/2009/layout/CircleArrowProcess"/>
    <dgm:cxn modelId="{51F7F742-4DFD-4A8A-AD41-570E4151B146}" type="presParOf" srcId="{E7C1BA92-C6EC-457B-92F0-AF4CBFBFE263}" destId="{84C0090E-E786-4B67-B9A9-41FDB0262280}" srcOrd="0" destOrd="0" presId="urn:microsoft.com/office/officeart/2009/layout/CircleArrowProcess"/>
    <dgm:cxn modelId="{A6048A05-B2E6-420C-8FE4-FFF29EA11605}" type="presParOf" srcId="{48EED231-25E3-46BA-AB7C-4DEB9C6C9639}" destId="{DAFFA390-7735-470F-BE18-122B837EACA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Bisection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Newton’s Method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Secant Method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Inverse Quadratic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Brent-Dekker’s Method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EFA31792-AE6A-4E46-B6AD-5E93E825B38A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GB" dirty="0"/>
            </a:p>
          </dgm:t>
        </dgm:pt>
      </mc:Choice>
      <mc:Fallback xmlns="">
        <dgm:pt modelId="{EFA31792-AE6A-4E46-B6AD-5E93E825B38A}">
          <dgm:prSet phldrT="[Texto]"/>
          <dgm:spPr/>
          <dgm:t>
            <a:bodyPr/>
            <a:lstStyle/>
            <a:p>
              <a:pPr/>
              <a:r>
                <a:rPr lang="en-GB" b="0" i="0">
                  <a:latin typeface="Cambria Math" panose="02040503050406030204" pitchFamily="18" charset="0"/>
                </a:rPr>
                <a:t>𝑥_(𝑛+1)=(𝑎⋅𝑥_𝑛+𝑐)  𝑚𝑜𝑑(𝑛)</a:t>
              </a:r>
              <a:endParaRPr lang="en-GB" dirty="0"/>
            </a:p>
          </dgm:t>
        </dgm:pt>
      </mc:Fallback>
    </mc:AlternateConten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63B7576-61C8-4317-A6BF-1BB5C5D1F0E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1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,0)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…,</m:t>
                                      </m:r>
                                      <m:sSub>
                                        <m:sSubPr>
                                          <m:ctrlP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,1)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100" b="0" i="1" smtClean="0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m:oMathPara>
              </a14:m>
              <a:endParaRPr lang="en-GB" sz="1100" dirty="0"/>
            </a:p>
          </dgm:t>
        </dgm:pt>
      </mc:Choice>
      <mc:Fallback xmlns="">
        <dgm:pt modelId="{163B7576-61C8-4317-A6BF-1BB5C5D1F0EF}">
          <dgm:prSet phldrT="[Texto]" custT="1"/>
          <dgm:spPr/>
          <dgm:t>
            <a:bodyPr/>
            <a:lstStyle/>
            <a:p>
              <a:pPr/>
              <a:r>
                <a:rPr lang="en-GB" sz="1100" b="0" i="0">
                  <a:latin typeface="Cambria Math" panose="02040503050406030204" pitchFamily="18" charset="0"/>
                </a:rPr>
                <a:t>𝑓(𝑥_1,𝑥_2,…,𝑥_𝑟,𝑐)={█(■8((𝑥_2,…,𝑥_𝑟,𝑥_(𝑟+1−𝑠)−𝑥_1−𝑐,0)&amp;𝑥_(𝑟+1−𝑠)−𝑥_1−𝑐≥0)@■8((𝑥_2,〖…,𝑥_𝑟,𝑥〗_(𝑟+1−𝑠)−𝑥_2−𝑐+𝑏,1)&amp;𝑥_(𝑟+1−𝑠)−𝑥_1−𝑐&lt;0))┤</a:t>
              </a:r>
              <a:endParaRPr lang="en-GB" sz="1100" dirty="0"/>
            </a:p>
          </dgm:t>
        </dgm:pt>
      </mc:Fallback>
    </mc:AlternateConten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BE26A1-8E88-417E-8E0F-3A5037229F4C}" type="doc">
      <dgm:prSet loTypeId="urn:microsoft.com/office/officeart/2008/layout/SquareAccent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0CC7E167-74AF-4379-A54F-0C7F61E86F95}">
      <dgm:prSet phldrT="[Texto]"/>
      <dgm:spPr/>
      <dgm:t>
        <a:bodyPr/>
        <a:lstStyle/>
        <a:p>
          <a:r>
            <a:rPr lang="en-GB" dirty="0"/>
            <a:t>General Code</a:t>
          </a:r>
        </a:p>
      </dgm:t>
    </dgm:pt>
    <dgm:pt modelId="{F96CB958-00AC-4768-B7B8-29243923F1D6}" type="parTrans" cxnId="{D4A1F001-53E8-4552-9EBC-445A9B3492B8}">
      <dgm:prSet/>
      <dgm:spPr/>
      <dgm:t>
        <a:bodyPr/>
        <a:lstStyle/>
        <a:p>
          <a:endParaRPr lang="en-GB"/>
        </a:p>
      </dgm:t>
    </dgm:pt>
    <dgm:pt modelId="{556F9D2B-A4FF-457D-A3AB-7F24ACAC37FD}" type="sibTrans" cxnId="{D4A1F001-53E8-4552-9EBC-445A9B3492B8}">
      <dgm:prSet/>
      <dgm:spPr/>
      <dgm:t>
        <a:bodyPr/>
        <a:lstStyle/>
        <a:p>
          <a:endParaRPr lang="en-GB"/>
        </a:p>
      </dgm:t>
    </dgm:pt>
    <dgm:pt modelId="{6BAFC6DE-049E-486C-B18E-0F0414D759B9}">
      <dgm:prSet phldrT="[Texto]" custT="1"/>
      <dgm:spPr/>
      <dgm:t>
        <a:bodyPr/>
        <a:lstStyle/>
        <a:p>
          <a:r>
            <a:rPr lang="en-GB" sz="1050" dirty="0"/>
            <a:t>Open Source</a:t>
          </a:r>
        </a:p>
      </dgm:t>
    </dgm:pt>
    <dgm:pt modelId="{173D50FC-FBA5-4F08-AAD9-78E53ED0B351}" type="parTrans" cxnId="{19A0A379-F6BD-41E3-8BDA-65CF47BA02EC}">
      <dgm:prSet/>
      <dgm:spPr/>
      <dgm:t>
        <a:bodyPr/>
        <a:lstStyle/>
        <a:p>
          <a:endParaRPr lang="en-GB"/>
        </a:p>
      </dgm:t>
    </dgm:pt>
    <dgm:pt modelId="{D0AE65C9-A2B4-4AA9-A203-71D1E9B3CB45}" type="sibTrans" cxnId="{19A0A379-F6BD-41E3-8BDA-65CF47BA02EC}">
      <dgm:prSet/>
      <dgm:spPr/>
      <dgm:t>
        <a:bodyPr/>
        <a:lstStyle/>
        <a:p>
          <a:endParaRPr lang="en-GB"/>
        </a:p>
      </dgm:t>
    </dgm:pt>
    <dgm:pt modelId="{ABD49832-FB5E-4F16-B4D0-C1F7521CA464}">
      <dgm:prSet phldrT="[Texto]" custT="1"/>
      <dgm:spPr/>
      <dgm:t>
        <a:bodyPr/>
        <a:lstStyle/>
        <a:p>
          <a:r>
            <a:rPr lang="en-GB" sz="1050" dirty="0"/>
            <a:t>English</a:t>
          </a:r>
        </a:p>
      </dgm:t>
    </dgm:pt>
    <dgm:pt modelId="{743A35D5-CA5C-4A6E-9D33-75877FA2374F}" type="parTrans" cxnId="{3E2E8ED8-E3AF-4E13-9480-6D82C57929F4}">
      <dgm:prSet/>
      <dgm:spPr/>
      <dgm:t>
        <a:bodyPr/>
        <a:lstStyle/>
        <a:p>
          <a:endParaRPr lang="en-GB"/>
        </a:p>
      </dgm:t>
    </dgm:pt>
    <dgm:pt modelId="{1C17BAEB-557A-45D7-A6DF-DC89BDEEF589}" type="sibTrans" cxnId="{3E2E8ED8-E3AF-4E13-9480-6D82C57929F4}">
      <dgm:prSet/>
      <dgm:spPr/>
      <dgm:t>
        <a:bodyPr/>
        <a:lstStyle/>
        <a:p>
          <a:endParaRPr lang="en-GB"/>
        </a:p>
      </dgm:t>
    </dgm:pt>
    <dgm:pt modelId="{E816BBB7-AF1A-4D58-BD87-05E1D5472F53}">
      <dgm:prSet phldrT="[Texto]"/>
      <dgm:spPr/>
      <dgm:t>
        <a:bodyPr/>
        <a:lstStyle/>
        <a:p>
          <a:r>
            <a:rPr lang="en-GB" dirty="0"/>
            <a:t>G.U.I.</a:t>
          </a:r>
        </a:p>
      </dgm:t>
    </dgm:pt>
    <dgm:pt modelId="{1B5F24E5-36A7-4FD0-AD5D-DCDA2740A77A}" type="parTrans" cxnId="{BB54D843-676B-44FC-966A-D99691BED1FC}">
      <dgm:prSet/>
      <dgm:spPr/>
      <dgm:t>
        <a:bodyPr/>
        <a:lstStyle/>
        <a:p>
          <a:endParaRPr lang="en-GB"/>
        </a:p>
      </dgm:t>
    </dgm:pt>
    <dgm:pt modelId="{96F2839F-4F39-4CE6-BF9F-5131B14FC875}" type="sibTrans" cxnId="{BB54D843-676B-44FC-966A-D99691BED1FC}">
      <dgm:prSet/>
      <dgm:spPr/>
      <dgm:t>
        <a:bodyPr/>
        <a:lstStyle/>
        <a:p>
          <a:endParaRPr lang="en-GB"/>
        </a:p>
      </dgm:t>
    </dgm:pt>
    <dgm:pt modelId="{BEFD77A9-1FCB-48EF-8F5A-D79BBA695A16}">
      <dgm:prSet phldrT="[Texto]" custT="1"/>
      <dgm:spPr/>
      <dgm:t>
        <a:bodyPr/>
        <a:lstStyle/>
        <a:p>
          <a:r>
            <a:rPr lang="en-GB" sz="1050" dirty="0"/>
            <a:t>Provide Insight on algorithm</a:t>
          </a:r>
        </a:p>
      </dgm:t>
    </dgm:pt>
    <dgm:pt modelId="{0CEE8628-7C1C-41AF-8BAC-963CDBCE5DA5}" type="parTrans" cxnId="{30F4E81D-5B1B-4913-852F-242EF35E1290}">
      <dgm:prSet/>
      <dgm:spPr/>
      <dgm:t>
        <a:bodyPr/>
        <a:lstStyle/>
        <a:p>
          <a:endParaRPr lang="en-GB"/>
        </a:p>
      </dgm:t>
    </dgm:pt>
    <dgm:pt modelId="{298F5B59-25FD-49A1-A959-A045742004C1}" type="sibTrans" cxnId="{30F4E81D-5B1B-4913-852F-242EF35E1290}">
      <dgm:prSet/>
      <dgm:spPr/>
      <dgm:t>
        <a:bodyPr/>
        <a:lstStyle/>
        <a:p>
          <a:endParaRPr lang="en-GB"/>
        </a:p>
      </dgm:t>
    </dgm:pt>
    <dgm:pt modelId="{FE7FD87A-1BDA-439C-9F8A-03956F96DA38}">
      <dgm:prSet phldrT="[Texto]" custT="1"/>
      <dgm:spPr/>
      <dgm:t>
        <a:bodyPr/>
        <a:lstStyle/>
        <a:p>
          <a:r>
            <a:rPr lang="en-GB" sz="1050" dirty="0"/>
            <a:t>Modular on Input</a:t>
          </a:r>
        </a:p>
      </dgm:t>
    </dgm:pt>
    <dgm:pt modelId="{D22A0E17-5837-4BD3-AA73-813660F7A1CE}" type="parTrans" cxnId="{A09F3CB2-91CF-49CC-BFD3-20B8FAF0D7CA}">
      <dgm:prSet/>
      <dgm:spPr/>
      <dgm:t>
        <a:bodyPr/>
        <a:lstStyle/>
        <a:p>
          <a:endParaRPr lang="en-GB"/>
        </a:p>
      </dgm:t>
    </dgm:pt>
    <dgm:pt modelId="{B05824C2-C024-44CC-AF4F-D7267B751809}" type="sibTrans" cxnId="{A09F3CB2-91CF-49CC-BFD3-20B8FAF0D7CA}">
      <dgm:prSet/>
      <dgm:spPr/>
      <dgm:t>
        <a:bodyPr/>
        <a:lstStyle/>
        <a:p>
          <a:endParaRPr lang="en-GB"/>
        </a:p>
      </dgm:t>
    </dgm:pt>
    <dgm:pt modelId="{C75D37DA-C506-416D-99CB-31BBC153BEBF}">
      <dgm:prSet phldrT="[Texto]" custT="1"/>
      <dgm:spPr/>
      <dgm:t>
        <a:bodyPr/>
        <a:lstStyle/>
        <a:p>
          <a:r>
            <a:rPr lang="en-GB" sz="1050" dirty="0"/>
            <a:t>PC-Human Interaction theory</a:t>
          </a:r>
        </a:p>
      </dgm:t>
    </dgm:pt>
    <dgm:pt modelId="{0DCC6E15-C3D8-4B3F-9E47-7C83B955E784}" type="parTrans" cxnId="{A199B079-FDA8-42F8-9A0E-A14060537555}">
      <dgm:prSet/>
      <dgm:spPr/>
      <dgm:t>
        <a:bodyPr/>
        <a:lstStyle/>
        <a:p>
          <a:endParaRPr lang="en-GB"/>
        </a:p>
      </dgm:t>
    </dgm:pt>
    <dgm:pt modelId="{2868D2EE-4F75-49D6-83EA-429368E65C55}" type="sibTrans" cxnId="{A199B079-FDA8-42F8-9A0E-A14060537555}">
      <dgm:prSet/>
      <dgm:spPr/>
      <dgm:t>
        <a:bodyPr/>
        <a:lstStyle/>
        <a:p>
          <a:endParaRPr lang="en-GB"/>
        </a:p>
      </dgm:t>
    </dgm:pt>
    <dgm:pt modelId="{D9A33019-E501-422B-9E1C-DECA1F8A7225}">
      <dgm:prSet phldrT="[Texto]" custT="1"/>
      <dgm:spPr/>
      <dgm:t>
        <a:bodyPr/>
        <a:lstStyle/>
        <a:p>
          <a:r>
            <a:rPr lang="en-GB" sz="1050" dirty="0"/>
            <a:t>Efficiency</a:t>
          </a:r>
        </a:p>
      </dgm:t>
    </dgm:pt>
    <dgm:pt modelId="{4A4C1240-2C48-4BF6-B31E-2C2370A53701}" type="parTrans" cxnId="{394A9684-1C52-4A71-95E0-A9165D70F648}">
      <dgm:prSet/>
      <dgm:spPr/>
      <dgm:t>
        <a:bodyPr/>
        <a:lstStyle/>
        <a:p>
          <a:endParaRPr lang="en-GB"/>
        </a:p>
      </dgm:t>
    </dgm:pt>
    <dgm:pt modelId="{F0CCB2D0-5B94-4F59-92A9-EA940403D3D4}" type="sibTrans" cxnId="{394A9684-1C52-4A71-95E0-A9165D70F648}">
      <dgm:prSet/>
      <dgm:spPr/>
      <dgm:t>
        <a:bodyPr/>
        <a:lstStyle/>
        <a:p>
          <a:endParaRPr lang="en-GB"/>
        </a:p>
      </dgm:t>
    </dgm:pt>
    <dgm:pt modelId="{CE000D91-91B3-489F-B057-912D39F946C2}">
      <dgm:prSet phldrT="[Texto]" custT="1"/>
      <dgm:spPr/>
      <dgm:t>
        <a:bodyPr/>
        <a:lstStyle/>
        <a:p>
          <a:r>
            <a:rPr lang="en-GB" sz="1050" dirty="0"/>
            <a:t>Self-Contained</a:t>
          </a:r>
        </a:p>
      </dgm:t>
    </dgm:pt>
    <dgm:pt modelId="{5CCCC0C1-1E12-4281-B768-3219A9C561CD}" type="parTrans" cxnId="{3E3AFAE4-C6CF-42A4-8B1C-02FEC1298969}">
      <dgm:prSet/>
      <dgm:spPr/>
      <dgm:t>
        <a:bodyPr/>
        <a:lstStyle/>
        <a:p>
          <a:endParaRPr lang="en-GB"/>
        </a:p>
      </dgm:t>
    </dgm:pt>
    <dgm:pt modelId="{AC595FCD-D031-475F-AA9F-4950C7F22BE1}" type="sibTrans" cxnId="{3E3AFAE4-C6CF-42A4-8B1C-02FEC1298969}">
      <dgm:prSet/>
      <dgm:spPr/>
      <dgm:t>
        <a:bodyPr/>
        <a:lstStyle/>
        <a:p>
          <a:endParaRPr lang="en-GB"/>
        </a:p>
      </dgm:t>
    </dgm:pt>
    <dgm:pt modelId="{9AC22BEA-2F67-4CDB-B49B-E80F6FC1237A}">
      <dgm:prSet phldrT="[Texto]" custT="1"/>
      <dgm:spPr/>
      <dgm:t>
        <a:bodyPr/>
        <a:lstStyle/>
        <a:p>
          <a:r>
            <a:rPr lang="en-GB" sz="1050" dirty="0"/>
            <a:t>Easy to use</a:t>
          </a:r>
        </a:p>
      </dgm:t>
    </dgm:pt>
    <dgm:pt modelId="{BC4758EB-72D8-4970-A8A6-C6DAEEAA9F3F}" type="parTrans" cxnId="{01A53454-F5E1-400E-8CBF-85747CA61090}">
      <dgm:prSet/>
      <dgm:spPr/>
      <dgm:t>
        <a:bodyPr/>
        <a:lstStyle/>
        <a:p>
          <a:endParaRPr lang="en-GB"/>
        </a:p>
      </dgm:t>
    </dgm:pt>
    <dgm:pt modelId="{8A7CF04B-19EF-4640-9E71-92DF6E0C1B93}" type="sibTrans" cxnId="{01A53454-F5E1-400E-8CBF-85747CA61090}">
      <dgm:prSet/>
      <dgm:spPr/>
      <dgm:t>
        <a:bodyPr/>
        <a:lstStyle/>
        <a:p>
          <a:endParaRPr lang="en-GB"/>
        </a:p>
      </dgm:t>
    </dgm:pt>
    <dgm:pt modelId="{54DBED5D-BF39-4126-9ECB-EAC629C27334}">
      <dgm:prSet phldrT="[Texto]" custT="1"/>
      <dgm:spPr/>
      <dgm:t>
        <a:bodyPr/>
        <a:lstStyle/>
        <a:p>
          <a:r>
            <a:rPr lang="en-GB" sz="1050" dirty="0"/>
            <a:t>Interact and observe changes Dynamically</a:t>
          </a:r>
        </a:p>
      </dgm:t>
    </dgm:pt>
    <dgm:pt modelId="{6EDCB75C-5DA7-4677-A236-416BA0FDDB00}" type="parTrans" cxnId="{2CD0998E-B2A7-451D-8706-F2B0B644F982}">
      <dgm:prSet/>
      <dgm:spPr/>
      <dgm:t>
        <a:bodyPr/>
        <a:lstStyle/>
        <a:p>
          <a:endParaRPr lang="en-GB"/>
        </a:p>
      </dgm:t>
    </dgm:pt>
    <dgm:pt modelId="{D13EF9C7-8602-44EA-ACA7-C0C25A0A95F4}" type="sibTrans" cxnId="{2CD0998E-B2A7-451D-8706-F2B0B644F982}">
      <dgm:prSet/>
      <dgm:spPr/>
      <dgm:t>
        <a:bodyPr/>
        <a:lstStyle/>
        <a:p>
          <a:endParaRPr lang="en-GB"/>
        </a:p>
      </dgm:t>
    </dgm:pt>
    <dgm:pt modelId="{5EF05520-EBE2-4749-9EB2-370C6784D86C}">
      <dgm:prSet phldrT="[Texto]" custT="1"/>
      <dgm:spPr/>
      <dgm:t>
        <a:bodyPr/>
        <a:lstStyle/>
        <a:p>
          <a:r>
            <a:rPr lang="en-GB" sz="1050" dirty="0"/>
            <a:t>Easy to Read</a:t>
          </a:r>
        </a:p>
      </dgm:t>
    </dgm:pt>
    <dgm:pt modelId="{F2A2D9D4-13F5-47E6-8DD4-BD84825DBA22}" type="parTrans" cxnId="{FAD983E0-F64F-47BE-ACE7-62E22A24C771}">
      <dgm:prSet/>
      <dgm:spPr/>
      <dgm:t>
        <a:bodyPr/>
        <a:lstStyle/>
        <a:p>
          <a:endParaRPr lang="en-GB"/>
        </a:p>
      </dgm:t>
    </dgm:pt>
    <dgm:pt modelId="{6AEB0386-A870-4A9C-A821-A8DE0CA97B39}" type="sibTrans" cxnId="{FAD983E0-F64F-47BE-ACE7-62E22A24C771}">
      <dgm:prSet/>
      <dgm:spPr/>
      <dgm:t>
        <a:bodyPr/>
        <a:lstStyle/>
        <a:p>
          <a:endParaRPr lang="en-GB"/>
        </a:p>
      </dgm:t>
    </dgm:pt>
    <dgm:pt modelId="{FE10DE42-1A61-41BE-8FDD-163661BA89A8}">
      <dgm:prSet phldrT="[Texto]" custT="1"/>
      <dgm:spPr/>
      <dgm:t>
        <a:bodyPr/>
        <a:lstStyle/>
        <a:p>
          <a:r>
            <a:rPr lang="en-GB" sz="1050" dirty="0"/>
            <a:t>Functional</a:t>
          </a:r>
        </a:p>
      </dgm:t>
    </dgm:pt>
    <dgm:pt modelId="{F1848430-A10C-4DD2-B18C-0537FE37F78D}" type="parTrans" cxnId="{97D5093D-8642-4416-9CFF-DC0D069B9BAD}">
      <dgm:prSet/>
      <dgm:spPr/>
      <dgm:t>
        <a:bodyPr/>
        <a:lstStyle/>
        <a:p>
          <a:endParaRPr lang="en-GB"/>
        </a:p>
      </dgm:t>
    </dgm:pt>
    <dgm:pt modelId="{D6BF7FE8-2097-43BF-8E4D-B93BA4B97206}" type="sibTrans" cxnId="{97D5093D-8642-4416-9CFF-DC0D069B9BAD}">
      <dgm:prSet/>
      <dgm:spPr/>
      <dgm:t>
        <a:bodyPr/>
        <a:lstStyle/>
        <a:p>
          <a:endParaRPr lang="en-GB"/>
        </a:p>
      </dgm:t>
    </dgm:pt>
    <dgm:pt modelId="{8DC7A126-5F9F-449A-92E8-A37BD32CE418}" type="pres">
      <dgm:prSet presAssocID="{5ABE26A1-8E88-417E-8E0F-3A5037229F4C}" presName="layout" presStyleCnt="0">
        <dgm:presLayoutVars>
          <dgm:chMax/>
          <dgm:chPref/>
          <dgm:dir/>
          <dgm:resizeHandles/>
        </dgm:presLayoutVars>
      </dgm:prSet>
      <dgm:spPr/>
    </dgm:pt>
    <dgm:pt modelId="{20658453-D783-41C5-97FF-B17AEBB0593E}" type="pres">
      <dgm:prSet presAssocID="{0CC7E167-74AF-4379-A54F-0C7F61E86F95}" presName="root" presStyleCnt="0">
        <dgm:presLayoutVars>
          <dgm:chMax/>
          <dgm:chPref/>
        </dgm:presLayoutVars>
      </dgm:prSet>
      <dgm:spPr/>
    </dgm:pt>
    <dgm:pt modelId="{01FD6716-B9E6-4E78-8FC3-15831B1BEA5A}" type="pres">
      <dgm:prSet presAssocID="{0CC7E167-74AF-4379-A54F-0C7F61E86F95}" presName="rootComposite" presStyleCnt="0">
        <dgm:presLayoutVars/>
      </dgm:prSet>
      <dgm:spPr/>
    </dgm:pt>
    <dgm:pt modelId="{55F32E41-0327-4C6F-935B-E60575601D4B}" type="pres">
      <dgm:prSet presAssocID="{0CC7E167-74AF-4379-A54F-0C7F61E86F95}" presName="ParentAccent" presStyleLbl="alignNode1" presStyleIdx="0" presStyleCnt="2" custScaleY="63007" custLinFactNeighborX="-32753" custLinFactNeighborY="25658"/>
      <dgm:spPr/>
    </dgm:pt>
    <dgm:pt modelId="{36B6B50C-1057-419D-8336-0686E298B6DD}" type="pres">
      <dgm:prSet presAssocID="{0CC7E167-74AF-4379-A54F-0C7F61E86F95}" presName="ParentSmallAccent" presStyleLbl="fgAcc1" presStyleIdx="0" presStyleCnt="2" custLinFactX="-200000" custLinFactNeighborX="-244870" custLinFactNeighborY="10677"/>
      <dgm:spPr/>
    </dgm:pt>
    <dgm:pt modelId="{356CC57A-3B75-4D32-A2B5-833EAD80894B}" type="pres">
      <dgm:prSet presAssocID="{0CC7E167-74AF-4379-A54F-0C7F61E86F95}" presName="Parent" presStyleLbl="revTx" presStyleIdx="0" presStyleCnt="13" custLinFactNeighborX="-32967" custLinFactNeighborY="3711">
        <dgm:presLayoutVars>
          <dgm:chMax/>
          <dgm:chPref val="4"/>
          <dgm:bulletEnabled val="1"/>
        </dgm:presLayoutVars>
      </dgm:prSet>
      <dgm:spPr/>
    </dgm:pt>
    <dgm:pt modelId="{1A2D6518-E59C-4662-A3A4-C134541AA78B}" type="pres">
      <dgm:prSet presAssocID="{0CC7E167-74AF-4379-A54F-0C7F61E86F95}" presName="childShape" presStyleCnt="0">
        <dgm:presLayoutVars>
          <dgm:chMax val="0"/>
          <dgm:chPref val="0"/>
        </dgm:presLayoutVars>
      </dgm:prSet>
      <dgm:spPr/>
    </dgm:pt>
    <dgm:pt modelId="{1CB0B235-7952-44E9-AD53-FC0F5194343E}" type="pres">
      <dgm:prSet presAssocID="{6BAFC6DE-049E-486C-B18E-0F0414D759B9}" presName="childComposite" presStyleCnt="0">
        <dgm:presLayoutVars>
          <dgm:chMax val="0"/>
          <dgm:chPref val="0"/>
        </dgm:presLayoutVars>
      </dgm:prSet>
      <dgm:spPr/>
    </dgm:pt>
    <dgm:pt modelId="{C0606793-5FEA-4038-8CD4-0B30893D2552}" type="pres">
      <dgm:prSet presAssocID="{6BAFC6DE-049E-486C-B18E-0F0414D759B9}" presName="ChildAccent" presStyleLbl="solidFgAcc1" presStyleIdx="0" presStyleCnt="11" custLinFactX="-200000" custLinFactNeighborX="-248763" custLinFactNeighborY="10677"/>
      <dgm:spPr/>
    </dgm:pt>
    <dgm:pt modelId="{7B046E4B-0CF3-480B-82EB-44A408255269}" type="pres">
      <dgm:prSet presAssocID="{6BAFC6DE-049E-486C-B18E-0F0414D759B9}" presName="Child" presStyleLbl="revTx" presStyleIdx="1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3329CB4C-26F0-4A1F-9850-084BF09A719D}" type="pres">
      <dgm:prSet presAssocID="{ABD49832-FB5E-4F16-B4D0-C1F7521CA464}" presName="childComposite" presStyleCnt="0">
        <dgm:presLayoutVars>
          <dgm:chMax val="0"/>
          <dgm:chPref val="0"/>
        </dgm:presLayoutVars>
      </dgm:prSet>
      <dgm:spPr/>
    </dgm:pt>
    <dgm:pt modelId="{7BC53373-764C-4227-B869-4E9FD5AAD5DE}" type="pres">
      <dgm:prSet presAssocID="{ABD49832-FB5E-4F16-B4D0-C1F7521CA464}" presName="ChildAccent" presStyleLbl="solidFgAcc1" presStyleIdx="1" presStyleCnt="11" custLinFactX="-200000" custLinFactNeighborX="-248763" custLinFactNeighborY="10677"/>
      <dgm:spPr/>
    </dgm:pt>
    <dgm:pt modelId="{60337250-6A74-483B-BA26-47AFD2AECA43}" type="pres">
      <dgm:prSet presAssocID="{ABD49832-FB5E-4F16-B4D0-C1F7521CA464}" presName="Child" presStyleLbl="revTx" presStyleIdx="2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C7A6A172-0EFA-4F5F-938D-E8D336F0EC86}" type="pres">
      <dgm:prSet presAssocID="{5EF05520-EBE2-4749-9EB2-370C6784D86C}" presName="childComposite" presStyleCnt="0">
        <dgm:presLayoutVars>
          <dgm:chMax val="0"/>
          <dgm:chPref val="0"/>
        </dgm:presLayoutVars>
      </dgm:prSet>
      <dgm:spPr/>
    </dgm:pt>
    <dgm:pt modelId="{E15BAEAB-A416-494C-B487-4D00B89D58DD}" type="pres">
      <dgm:prSet presAssocID="{5EF05520-EBE2-4749-9EB2-370C6784D86C}" presName="ChildAccent" presStyleLbl="solidFgAcc1" presStyleIdx="2" presStyleCnt="11" custLinFactX="-200000" custLinFactNeighborX="-248763" custLinFactNeighborY="10677"/>
      <dgm:spPr/>
    </dgm:pt>
    <dgm:pt modelId="{27C67CA6-0862-4256-9912-983E7E6C74B4}" type="pres">
      <dgm:prSet presAssocID="{5EF05520-EBE2-4749-9EB2-370C6784D86C}" presName="Child" presStyleLbl="revTx" presStyleIdx="3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2559501D-9C17-4DBD-9C0D-404D891C366F}" type="pres">
      <dgm:prSet presAssocID="{CE000D91-91B3-489F-B057-912D39F946C2}" presName="childComposite" presStyleCnt="0">
        <dgm:presLayoutVars>
          <dgm:chMax val="0"/>
          <dgm:chPref val="0"/>
        </dgm:presLayoutVars>
      </dgm:prSet>
      <dgm:spPr/>
    </dgm:pt>
    <dgm:pt modelId="{47566DA0-A4ED-47C2-B310-BDA1BB2E7F8C}" type="pres">
      <dgm:prSet presAssocID="{CE000D91-91B3-489F-B057-912D39F946C2}" presName="ChildAccent" presStyleLbl="solidFgAcc1" presStyleIdx="3" presStyleCnt="11" custLinFactX="-200000" custLinFactNeighborX="-248763" custLinFactNeighborY="10677"/>
      <dgm:spPr/>
    </dgm:pt>
    <dgm:pt modelId="{201652E0-3CF3-4CA7-8103-838248D3B4B1}" type="pres">
      <dgm:prSet presAssocID="{CE000D91-91B3-489F-B057-912D39F946C2}" presName="Child" presStyleLbl="revTx" presStyleIdx="4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907B3339-317A-4071-8426-E806F42E5D80}" type="pres">
      <dgm:prSet presAssocID="{D9A33019-E501-422B-9E1C-DECA1F8A7225}" presName="childComposite" presStyleCnt="0">
        <dgm:presLayoutVars>
          <dgm:chMax val="0"/>
          <dgm:chPref val="0"/>
        </dgm:presLayoutVars>
      </dgm:prSet>
      <dgm:spPr/>
    </dgm:pt>
    <dgm:pt modelId="{A4ED38E4-A0FE-442B-A0E4-58F5A5ECDA54}" type="pres">
      <dgm:prSet presAssocID="{D9A33019-E501-422B-9E1C-DECA1F8A7225}" presName="ChildAccent" presStyleLbl="solidFgAcc1" presStyleIdx="4" presStyleCnt="11" custLinFactX="-200000" custLinFactNeighborX="-248763" custLinFactNeighborY="10677"/>
      <dgm:spPr/>
    </dgm:pt>
    <dgm:pt modelId="{3D06C686-D885-4B7A-ACBA-F98149714FDF}" type="pres">
      <dgm:prSet presAssocID="{D9A33019-E501-422B-9E1C-DECA1F8A7225}" presName="Child" presStyleLbl="revTx" presStyleIdx="5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A116166D-5FEC-43C7-B665-F85BAC6C703D}" type="pres">
      <dgm:prSet presAssocID="{FE10DE42-1A61-41BE-8FDD-163661BA89A8}" presName="childComposite" presStyleCnt="0">
        <dgm:presLayoutVars>
          <dgm:chMax val="0"/>
          <dgm:chPref val="0"/>
        </dgm:presLayoutVars>
      </dgm:prSet>
      <dgm:spPr/>
    </dgm:pt>
    <dgm:pt modelId="{B34F2DC5-CE41-4845-89C4-29D368FC0A92}" type="pres">
      <dgm:prSet presAssocID="{FE10DE42-1A61-41BE-8FDD-163661BA89A8}" presName="ChildAccent" presStyleLbl="solidFgAcc1" presStyleIdx="5" presStyleCnt="11" custLinFactX="-200000" custLinFactNeighborX="-248763" custLinFactNeighborY="10677"/>
      <dgm:spPr/>
    </dgm:pt>
    <dgm:pt modelId="{FCA62F28-5E0A-42E5-AA99-BE3ABC3C3A1F}" type="pres">
      <dgm:prSet presAssocID="{FE10DE42-1A61-41BE-8FDD-163661BA89A8}" presName="Child" presStyleLbl="revTx" presStyleIdx="6" presStyleCnt="13" custLinFactNeighborX="-35449" custLinFactNeighborY="4580">
        <dgm:presLayoutVars>
          <dgm:chMax val="0"/>
          <dgm:chPref val="0"/>
          <dgm:bulletEnabled val="1"/>
        </dgm:presLayoutVars>
      </dgm:prSet>
      <dgm:spPr/>
    </dgm:pt>
    <dgm:pt modelId="{0DCB4A52-1258-4EA2-980F-FAE771E0E2F7}" type="pres">
      <dgm:prSet presAssocID="{E816BBB7-AF1A-4D58-BD87-05E1D5472F53}" presName="root" presStyleCnt="0">
        <dgm:presLayoutVars>
          <dgm:chMax/>
          <dgm:chPref/>
        </dgm:presLayoutVars>
      </dgm:prSet>
      <dgm:spPr/>
    </dgm:pt>
    <dgm:pt modelId="{2BF520E9-264D-4D2B-8FAC-AD229BB66718}" type="pres">
      <dgm:prSet presAssocID="{E816BBB7-AF1A-4D58-BD87-05E1D5472F53}" presName="rootComposite" presStyleCnt="0">
        <dgm:presLayoutVars/>
      </dgm:prSet>
      <dgm:spPr/>
    </dgm:pt>
    <dgm:pt modelId="{03856493-A670-4D66-B076-6C7DE4725D5C}" type="pres">
      <dgm:prSet presAssocID="{E816BBB7-AF1A-4D58-BD87-05E1D5472F53}" presName="ParentAccent" presStyleLbl="alignNode1" presStyleIdx="1" presStyleCnt="2" custScaleY="60986" custLinFactNeighborX="16315" custLinFactNeighborY="31669"/>
      <dgm:spPr/>
    </dgm:pt>
    <dgm:pt modelId="{ABE04C01-C98F-4375-8E9C-779A582F07D7}" type="pres">
      <dgm:prSet presAssocID="{E816BBB7-AF1A-4D58-BD87-05E1D5472F53}" presName="ParentSmallAccent" presStyleLbl="fgAcc1" presStyleIdx="1" presStyleCnt="2" custLinFactX="100000" custLinFactNeighborX="122079" custLinFactNeighborY="21354"/>
      <dgm:spPr/>
    </dgm:pt>
    <dgm:pt modelId="{02D32BA6-F22C-4887-80AF-8AE5B083D3B5}" type="pres">
      <dgm:prSet presAssocID="{E816BBB7-AF1A-4D58-BD87-05E1D5472F53}" presName="Parent" presStyleLbl="revTx" presStyleIdx="7" presStyleCnt="13" custLinFactNeighborX="16315" custLinFactNeighborY="7423">
        <dgm:presLayoutVars>
          <dgm:chMax/>
          <dgm:chPref val="4"/>
          <dgm:bulletEnabled val="1"/>
        </dgm:presLayoutVars>
      </dgm:prSet>
      <dgm:spPr/>
    </dgm:pt>
    <dgm:pt modelId="{B85FAAAB-4256-44B1-8703-B2EAEB55D0E2}" type="pres">
      <dgm:prSet presAssocID="{E816BBB7-AF1A-4D58-BD87-05E1D5472F53}" presName="childShape" presStyleCnt="0">
        <dgm:presLayoutVars>
          <dgm:chMax val="0"/>
          <dgm:chPref val="0"/>
        </dgm:presLayoutVars>
      </dgm:prSet>
      <dgm:spPr/>
    </dgm:pt>
    <dgm:pt modelId="{34FC135A-1D74-403E-A83B-0B50C6FA52DE}" type="pres">
      <dgm:prSet presAssocID="{BEFD77A9-1FCB-48EF-8F5A-D79BBA695A16}" presName="childComposite" presStyleCnt="0">
        <dgm:presLayoutVars>
          <dgm:chMax val="0"/>
          <dgm:chPref val="0"/>
        </dgm:presLayoutVars>
      </dgm:prSet>
      <dgm:spPr/>
    </dgm:pt>
    <dgm:pt modelId="{EBFB9D80-4C35-4CD9-A46D-94BE69E02390}" type="pres">
      <dgm:prSet presAssocID="{BEFD77A9-1FCB-48EF-8F5A-D79BBA695A16}" presName="ChildAccent" presStyleLbl="solidFgAcc1" presStyleIdx="6" presStyleCnt="11" custLinFactX="100000" custLinFactNeighborX="122085" custLinFactNeighborY="21354"/>
      <dgm:spPr/>
    </dgm:pt>
    <dgm:pt modelId="{75616DCE-3537-471A-90E3-43E5C135BA2B}" type="pres">
      <dgm:prSet presAssocID="{BEFD77A9-1FCB-48EF-8F5A-D79BBA695A16}" presName="Child" presStyleLbl="revTx" presStyleIdx="8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EEF93F6-B1FF-4942-9428-C95BD9DF0A52}" type="pres">
      <dgm:prSet presAssocID="{54DBED5D-BF39-4126-9ECB-EAC629C27334}" presName="childComposite" presStyleCnt="0">
        <dgm:presLayoutVars>
          <dgm:chMax val="0"/>
          <dgm:chPref val="0"/>
        </dgm:presLayoutVars>
      </dgm:prSet>
      <dgm:spPr/>
    </dgm:pt>
    <dgm:pt modelId="{E8B77A3B-1889-4D25-8473-E60C95EE90D6}" type="pres">
      <dgm:prSet presAssocID="{54DBED5D-BF39-4126-9ECB-EAC629C27334}" presName="ChildAccent" presStyleLbl="solidFgAcc1" presStyleIdx="7" presStyleCnt="11" custLinFactX="100000" custLinFactNeighborX="122085" custLinFactNeighborY="21354"/>
      <dgm:spPr/>
    </dgm:pt>
    <dgm:pt modelId="{66B9AF9A-85F4-4005-915F-1C0E7062F9A8}" type="pres">
      <dgm:prSet presAssocID="{54DBED5D-BF39-4126-9ECB-EAC629C27334}" presName="Child" presStyleLbl="revTx" presStyleIdx="9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7AED6B74-9639-4C98-85B8-6A380EDDA2B1}" type="pres">
      <dgm:prSet presAssocID="{9AC22BEA-2F67-4CDB-B49B-E80F6FC1237A}" presName="childComposite" presStyleCnt="0">
        <dgm:presLayoutVars>
          <dgm:chMax val="0"/>
          <dgm:chPref val="0"/>
        </dgm:presLayoutVars>
      </dgm:prSet>
      <dgm:spPr/>
    </dgm:pt>
    <dgm:pt modelId="{963046A3-CF7C-4515-A040-BE06F8AFA015}" type="pres">
      <dgm:prSet presAssocID="{9AC22BEA-2F67-4CDB-B49B-E80F6FC1237A}" presName="ChildAccent" presStyleLbl="solidFgAcc1" presStyleIdx="8" presStyleCnt="11" custLinFactX="100000" custLinFactNeighborX="122085" custLinFactNeighborY="21354"/>
      <dgm:spPr/>
    </dgm:pt>
    <dgm:pt modelId="{8C31A7F7-10A6-4203-BC5B-588D69E9EBC7}" type="pres">
      <dgm:prSet presAssocID="{9AC22BEA-2F67-4CDB-B49B-E80F6FC1237A}" presName="Child" presStyleLbl="revTx" presStyleIdx="10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45CF896D-39A9-4725-84F5-4C267EE3AF83}" type="pres">
      <dgm:prSet presAssocID="{FE7FD87A-1BDA-439C-9F8A-03956F96DA38}" presName="childComposite" presStyleCnt="0">
        <dgm:presLayoutVars>
          <dgm:chMax val="0"/>
          <dgm:chPref val="0"/>
        </dgm:presLayoutVars>
      </dgm:prSet>
      <dgm:spPr/>
    </dgm:pt>
    <dgm:pt modelId="{E6519C4D-30C2-4412-9873-7573A993D1DF}" type="pres">
      <dgm:prSet presAssocID="{FE7FD87A-1BDA-439C-9F8A-03956F96DA38}" presName="ChildAccent" presStyleLbl="solidFgAcc1" presStyleIdx="9" presStyleCnt="11" custLinFactX="100000" custLinFactNeighborX="122085" custLinFactNeighborY="21354"/>
      <dgm:spPr/>
    </dgm:pt>
    <dgm:pt modelId="{67D0BBFD-1F42-46B0-B2D8-40F49B06928C}" type="pres">
      <dgm:prSet presAssocID="{FE7FD87A-1BDA-439C-9F8A-03956F96DA38}" presName="Child" presStyleLbl="revTx" presStyleIdx="11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  <dgm:pt modelId="{9A6FFE95-6FB8-4FD3-BB7D-51CD679CBA9C}" type="pres">
      <dgm:prSet presAssocID="{C75D37DA-C506-416D-99CB-31BBC153BEBF}" presName="childComposite" presStyleCnt="0">
        <dgm:presLayoutVars>
          <dgm:chMax val="0"/>
          <dgm:chPref val="0"/>
        </dgm:presLayoutVars>
      </dgm:prSet>
      <dgm:spPr/>
    </dgm:pt>
    <dgm:pt modelId="{B4360D9C-883E-4216-8C2C-E6BA9D6441BA}" type="pres">
      <dgm:prSet presAssocID="{C75D37DA-C506-416D-99CB-31BBC153BEBF}" presName="ChildAccent" presStyleLbl="solidFgAcc1" presStyleIdx="10" presStyleCnt="11" custLinFactX="100000" custLinFactNeighborX="122085" custLinFactNeighborY="21354"/>
      <dgm:spPr/>
    </dgm:pt>
    <dgm:pt modelId="{7729C3D2-1DD2-47D1-90CA-A9928539236D}" type="pres">
      <dgm:prSet presAssocID="{C75D37DA-C506-416D-99CB-31BBC153BEBF}" presName="Child" presStyleLbl="revTx" presStyleIdx="12" presStyleCnt="13" custLinFactNeighborX="17543" custLinFactNeighborY="9161">
        <dgm:presLayoutVars>
          <dgm:chMax val="0"/>
          <dgm:chPref val="0"/>
          <dgm:bulletEnabled val="1"/>
        </dgm:presLayoutVars>
      </dgm:prSet>
      <dgm:spPr/>
    </dgm:pt>
  </dgm:ptLst>
  <dgm:cxnLst>
    <dgm:cxn modelId="{D4A1F001-53E8-4552-9EBC-445A9B3492B8}" srcId="{5ABE26A1-8E88-417E-8E0F-3A5037229F4C}" destId="{0CC7E167-74AF-4379-A54F-0C7F61E86F95}" srcOrd="0" destOrd="0" parTransId="{F96CB958-00AC-4768-B7B8-29243923F1D6}" sibTransId="{556F9D2B-A4FF-457D-A3AB-7F24ACAC37FD}"/>
    <dgm:cxn modelId="{8C887A08-89AA-4422-9677-4E5820DBDA2B}" type="presOf" srcId="{ABD49832-FB5E-4F16-B4D0-C1F7521CA464}" destId="{60337250-6A74-483B-BA26-47AFD2AECA43}" srcOrd="0" destOrd="0" presId="urn:microsoft.com/office/officeart/2008/layout/SquareAccentList"/>
    <dgm:cxn modelId="{30F4E81D-5B1B-4913-852F-242EF35E1290}" srcId="{E816BBB7-AF1A-4D58-BD87-05E1D5472F53}" destId="{BEFD77A9-1FCB-48EF-8F5A-D79BBA695A16}" srcOrd="0" destOrd="0" parTransId="{0CEE8628-7C1C-41AF-8BAC-963CDBCE5DA5}" sibTransId="{298F5B59-25FD-49A1-A959-A045742004C1}"/>
    <dgm:cxn modelId="{97D5093D-8642-4416-9CFF-DC0D069B9BAD}" srcId="{0CC7E167-74AF-4379-A54F-0C7F61E86F95}" destId="{FE10DE42-1A61-41BE-8FDD-163661BA89A8}" srcOrd="5" destOrd="0" parTransId="{F1848430-A10C-4DD2-B18C-0537FE37F78D}" sibTransId="{D6BF7FE8-2097-43BF-8E4D-B93BA4B97206}"/>
    <dgm:cxn modelId="{E328D93F-4AEA-4958-99EF-0FD54460CF85}" type="presOf" srcId="{54DBED5D-BF39-4126-9ECB-EAC629C27334}" destId="{66B9AF9A-85F4-4005-915F-1C0E7062F9A8}" srcOrd="0" destOrd="0" presId="urn:microsoft.com/office/officeart/2008/layout/SquareAccentList"/>
    <dgm:cxn modelId="{BB54D843-676B-44FC-966A-D99691BED1FC}" srcId="{5ABE26A1-8E88-417E-8E0F-3A5037229F4C}" destId="{E816BBB7-AF1A-4D58-BD87-05E1D5472F53}" srcOrd="1" destOrd="0" parTransId="{1B5F24E5-36A7-4FD0-AD5D-DCDA2740A77A}" sibTransId="{96F2839F-4F39-4CE6-BF9F-5131B14FC875}"/>
    <dgm:cxn modelId="{36F71271-94C6-4A99-99D0-2DFCA9ED65CF}" type="presOf" srcId="{9AC22BEA-2F67-4CDB-B49B-E80F6FC1237A}" destId="{8C31A7F7-10A6-4203-BC5B-588D69E9EBC7}" srcOrd="0" destOrd="0" presId="urn:microsoft.com/office/officeart/2008/layout/SquareAccentList"/>
    <dgm:cxn modelId="{01A53454-F5E1-400E-8CBF-85747CA61090}" srcId="{E816BBB7-AF1A-4D58-BD87-05E1D5472F53}" destId="{9AC22BEA-2F67-4CDB-B49B-E80F6FC1237A}" srcOrd="2" destOrd="0" parTransId="{BC4758EB-72D8-4970-A8A6-C6DAEEAA9F3F}" sibTransId="{8A7CF04B-19EF-4640-9E71-92DF6E0C1B93}"/>
    <dgm:cxn modelId="{E857D254-3AAE-4E22-AB5C-6D232A4E327A}" type="presOf" srcId="{FE10DE42-1A61-41BE-8FDD-163661BA89A8}" destId="{FCA62F28-5E0A-42E5-AA99-BE3ABC3C3A1F}" srcOrd="0" destOrd="0" presId="urn:microsoft.com/office/officeart/2008/layout/SquareAccentList"/>
    <dgm:cxn modelId="{19A0A379-F6BD-41E3-8BDA-65CF47BA02EC}" srcId="{0CC7E167-74AF-4379-A54F-0C7F61E86F95}" destId="{6BAFC6DE-049E-486C-B18E-0F0414D759B9}" srcOrd="0" destOrd="0" parTransId="{173D50FC-FBA5-4F08-AAD9-78E53ED0B351}" sibTransId="{D0AE65C9-A2B4-4AA9-A203-71D1E9B3CB45}"/>
    <dgm:cxn modelId="{A199B079-FDA8-42F8-9A0E-A14060537555}" srcId="{E816BBB7-AF1A-4D58-BD87-05E1D5472F53}" destId="{C75D37DA-C506-416D-99CB-31BBC153BEBF}" srcOrd="4" destOrd="0" parTransId="{0DCC6E15-C3D8-4B3F-9E47-7C83B955E784}" sibTransId="{2868D2EE-4F75-49D6-83EA-429368E65C55}"/>
    <dgm:cxn modelId="{394A9684-1C52-4A71-95E0-A9165D70F648}" srcId="{0CC7E167-74AF-4379-A54F-0C7F61E86F95}" destId="{D9A33019-E501-422B-9E1C-DECA1F8A7225}" srcOrd="4" destOrd="0" parTransId="{4A4C1240-2C48-4BF6-B31E-2C2370A53701}" sibTransId="{F0CCB2D0-5B94-4F59-92A9-EA940403D3D4}"/>
    <dgm:cxn modelId="{2CD0998E-B2A7-451D-8706-F2B0B644F982}" srcId="{E816BBB7-AF1A-4D58-BD87-05E1D5472F53}" destId="{54DBED5D-BF39-4126-9ECB-EAC629C27334}" srcOrd="1" destOrd="0" parTransId="{6EDCB75C-5DA7-4677-A236-416BA0FDDB00}" sibTransId="{D13EF9C7-8602-44EA-ACA7-C0C25A0A95F4}"/>
    <dgm:cxn modelId="{AEA51792-0D79-466F-97C9-BC55E1DB0547}" type="presOf" srcId="{D9A33019-E501-422B-9E1C-DECA1F8A7225}" destId="{3D06C686-D885-4B7A-ACBA-F98149714FDF}" srcOrd="0" destOrd="0" presId="urn:microsoft.com/office/officeart/2008/layout/SquareAccentList"/>
    <dgm:cxn modelId="{9EE41B9B-AD5B-426D-8E96-355F37892B49}" type="presOf" srcId="{0CC7E167-74AF-4379-A54F-0C7F61E86F95}" destId="{356CC57A-3B75-4D32-A2B5-833EAD80894B}" srcOrd="0" destOrd="0" presId="urn:microsoft.com/office/officeart/2008/layout/SquareAccentList"/>
    <dgm:cxn modelId="{9351979C-FCE5-41F3-BB22-B384622E35B2}" type="presOf" srcId="{5ABE26A1-8E88-417E-8E0F-3A5037229F4C}" destId="{8DC7A126-5F9F-449A-92E8-A37BD32CE418}" srcOrd="0" destOrd="0" presId="urn:microsoft.com/office/officeart/2008/layout/SquareAccentList"/>
    <dgm:cxn modelId="{1A88509F-209F-489A-8795-CA6DA23DB660}" type="presOf" srcId="{FE7FD87A-1BDA-439C-9F8A-03956F96DA38}" destId="{67D0BBFD-1F42-46B0-B2D8-40F49B06928C}" srcOrd="0" destOrd="0" presId="urn:microsoft.com/office/officeart/2008/layout/SquareAccentList"/>
    <dgm:cxn modelId="{A09F3CB2-91CF-49CC-BFD3-20B8FAF0D7CA}" srcId="{E816BBB7-AF1A-4D58-BD87-05E1D5472F53}" destId="{FE7FD87A-1BDA-439C-9F8A-03956F96DA38}" srcOrd="3" destOrd="0" parTransId="{D22A0E17-5837-4BD3-AA73-813660F7A1CE}" sibTransId="{B05824C2-C024-44CC-AF4F-D7267B751809}"/>
    <dgm:cxn modelId="{298798BC-3D18-44C7-851D-9AF163F0F895}" type="presOf" srcId="{BEFD77A9-1FCB-48EF-8F5A-D79BBA695A16}" destId="{75616DCE-3537-471A-90E3-43E5C135BA2B}" srcOrd="0" destOrd="0" presId="urn:microsoft.com/office/officeart/2008/layout/SquareAccentList"/>
    <dgm:cxn modelId="{6A270BC4-CC85-4583-9DE6-504C297B6514}" type="presOf" srcId="{6BAFC6DE-049E-486C-B18E-0F0414D759B9}" destId="{7B046E4B-0CF3-480B-82EB-44A408255269}" srcOrd="0" destOrd="0" presId="urn:microsoft.com/office/officeart/2008/layout/SquareAccentList"/>
    <dgm:cxn modelId="{101D53C5-72BD-4DDC-8834-A7057FA99446}" type="presOf" srcId="{5EF05520-EBE2-4749-9EB2-370C6784D86C}" destId="{27C67CA6-0862-4256-9912-983E7E6C74B4}" srcOrd="0" destOrd="0" presId="urn:microsoft.com/office/officeart/2008/layout/SquareAccentList"/>
    <dgm:cxn modelId="{4BCE85D7-FD4E-4D75-9745-38D7352A3B84}" type="presOf" srcId="{E816BBB7-AF1A-4D58-BD87-05E1D5472F53}" destId="{02D32BA6-F22C-4887-80AF-8AE5B083D3B5}" srcOrd="0" destOrd="0" presId="urn:microsoft.com/office/officeart/2008/layout/SquareAccentList"/>
    <dgm:cxn modelId="{3E2E8ED8-E3AF-4E13-9480-6D82C57929F4}" srcId="{0CC7E167-74AF-4379-A54F-0C7F61E86F95}" destId="{ABD49832-FB5E-4F16-B4D0-C1F7521CA464}" srcOrd="1" destOrd="0" parTransId="{743A35D5-CA5C-4A6E-9D33-75877FA2374F}" sibTransId="{1C17BAEB-557A-45D7-A6DF-DC89BDEEF589}"/>
    <dgm:cxn modelId="{FAD983E0-F64F-47BE-ACE7-62E22A24C771}" srcId="{0CC7E167-74AF-4379-A54F-0C7F61E86F95}" destId="{5EF05520-EBE2-4749-9EB2-370C6784D86C}" srcOrd="2" destOrd="0" parTransId="{F2A2D9D4-13F5-47E6-8DD4-BD84825DBA22}" sibTransId="{6AEB0386-A870-4A9C-A821-A8DE0CA97B39}"/>
    <dgm:cxn modelId="{3E3AFAE4-C6CF-42A4-8B1C-02FEC1298969}" srcId="{0CC7E167-74AF-4379-A54F-0C7F61E86F95}" destId="{CE000D91-91B3-489F-B057-912D39F946C2}" srcOrd="3" destOrd="0" parTransId="{5CCCC0C1-1E12-4281-B768-3219A9C561CD}" sibTransId="{AC595FCD-D031-475F-AA9F-4950C7F22BE1}"/>
    <dgm:cxn modelId="{294ED8ED-A6AB-4E09-93EE-752B1255AB5E}" type="presOf" srcId="{CE000D91-91B3-489F-B057-912D39F946C2}" destId="{201652E0-3CF3-4CA7-8103-838248D3B4B1}" srcOrd="0" destOrd="0" presId="urn:microsoft.com/office/officeart/2008/layout/SquareAccentList"/>
    <dgm:cxn modelId="{DAEBEDF4-FC0F-49A2-896C-7FD6B74E0940}" type="presOf" srcId="{C75D37DA-C506-416D-99CB-31BBC153BEBF}" destId="{7729C3D2-1DD2-47D1-90CA-A9928539236D}" srcOrd="0" destOrd="0" presId="urn:microsoft.com/office/officeart/2008/layout/SquareAccentList"/>
    <dgm:cxn modelId="{C4AC4630-0D7A-49AB-B604-231651C01E90}" type="presParOf" srcId="{8DC7A126-5F9F-449A-92E8-A37BD32CE418}" destId="{20658453-D783-41C5-97FF-B17AEBB0593E}" srcOrd="0" destOrd="0" presId="urn:microsoft.com/office/officeart/2008/layout/SquareAccentList"/>
    <dgm:cxn modelId="{5ACEFBEF-A57D-4E64-849D-01D76C835875}" type="presParOf" srcId="{20658453-D783-41C5-97FF-B17AEBB0593E}" destId="{01FD6716-B9E6-4E78-8FC3-15831B1BEA5A}" srcOrd="0" destOrd="0" presId="urn:microsoft.com/office/officeart/2008/layout/SquareAccentList"/>
    <dgm:cxn modelId="{56196D59-2F17-48DA-91A2-102EE74B11C0}" type="presParOf" srcId="{01FD6716-B9E6-4E78-8FC3-15831B1BEA5A}" destId="{55F32E41-0327-4C6F-935B-E60575601D4B}" srcOrd="0" destOrd="0" presId="urn:microsoft.com/office/officeart/2008/layout/SquareAccentList"/>
    <dgm:cxn modelId="{CE0F564D-027A-4499-8680-B67B011270F8}" type="presParOf" srcId="{01FD6716-B9E6-4E78-8FC3-15831B1BEA5A}" destId="{36B6B50C-1057-419D-8336-0686E298B6DD}" srcOrd="1" destOrd="0" presId="urn:microsoft.com/office/officeart/2008/layout/SquareAccentList"/>
    <dgm:cxn modelId="{906776E5-8E95-4DF4-893D-F10423AD02BF}" type="presParOf" srcId="{01FD6716-B9E6-4E78-8FC3-15831B1BEA5A}" destId="{356CC57A-3B75-4D32-A2B5-833EAD80894B}" srcOrd="2" destOrd="0" presId="urn:microsoft.com/office/officeart/2008/layout/SquareAccentList"/>
    <dgm:cxn modelId="{25C0B7FB-5BC8-457E-9689-F6F12AF0EFA3}" type="presParOf" srcId="{20658453-D783-41C5-97FF-B17AEBB0593E}" destId="{1A2D6518-E59C-4662-A3A4-C134541AA78B}" srcOrd="1" destOrd="0" presId="urn:microsoft.com/office/officeart/2008/layout/SquareAccentList"/>
    <dgm:cxn modelId="{F5D0A9F4-2A2D-484D-BC23-A2FC6D65A977}" type="presParOf" srcId="{1A2D6518-E59C-4662-A3A4-C134541AA78B}" destId="{1CB0B235-7952-44E9-AD53-FC0F5194343E}" srcOrd="0" destOrd="0" presId="urn:microsoft.com/office/officeart/2008/layout/SquareAccentList"/>
    <dgm:cxn modelId="{465F2AB5-22CA-40B8-9E2E-8B80C4DCA470}" type="presParOf" srcId="{1CB0B235-7952-44E9-AD53-FC0F5194343E}" destId="{C0606793-5FEA-4038-8CD4-0B30893D2552}" srcOrd="0" destOrd="0" presId="urn:microsoft.com/office/officeart/2008/layout/SquareAccentList"/>
    <dgm:cxn modelId="{8CA14A61-81E4-4B11-B267-12647C827A1C}" type="presParOf" srcId="{1CB0B235-7952-44E9-AD53-FC0F5194343E}" destId="{7B046E4B-0CF3-480B-82EB-44A408255269}" srcOrd="1" destOrd="0" presId="urn:microsoft.com/office/officeart/2008/layout/SquareAccentList"/>
    <dgm:cxn modelId="{C7299FB4-B16A-4ED7-A54A-B3BA82D1E7A9}" type="presParOf" srcId="{1A2D6518-E59C-4662-A3A4-C134541AA78B}" destId="{3329CB4C-26F0-4A1F-9850-084BF09A719D}" srcOrd="1" destOrd="0" presId="urn:microsoft.com/office/officeart/2008/layout/SquareAccentList"/>
    <dgm:cxn modelId="{CAD9F02B-D5F7-445C-8D8B-AB8388FB1276}" type="presParOf" srcId="{3329CB4C-26F0-4A1F-9850-084BF09A719D}" destId="{7BC53373-764C-4227-B869-4E9FD5AAD5DE}" srcOrd="0" destOrd="0" presId="urn:microsoft.com/office/officeart/2008/layout/SquareAccentList"/>
    <dgm:cxn modelId="{98B6D559-1695-40F7-8A2C-ADA877100F44}" type="presParOf" srcId="{3329CB4C-26F0-4A1F-9850-084BF09A719D}" destId="{60337250-6A74-483B-BA26-47AFD2AECA43}" srcOrd="1" destOrd="0" presId="urn:microsoft.com/office/officeart/2008/layout/SquareAccentList"/>
    <dgm:cxn modelId="{091BFF21-4646-41F6-A3A6-A8FBD615C955}" type="presParOf" srcId="{1A2D6518-E59C-4662-A3A4-C134541AA78B}" destId="{C7A6A172-0EFA-4F5F-938D-E8D336F0EC86}" srcOrd="2" destOrd="0" presId="urn:microsoft.com/office/officeart/2008/layout/SquareAccentList"/>
    <dgm:cxn modelId="{7E06C4AD-4CD3-40C1-B290-87FC2549C1D0}" type="presParOf" srcId="{C7A6A172-0EFA-4F5F-938D-E8D336F0EC86}" destId="{E15BAEAB-A416-494C-B487-4D00B89D58DD}" srcOrd="0" destOrd="0" presId="urn:microsoft.com/office/officeart/2008/layout/SquareAccentList"/>
    <dgm:cxn modelId="{38CE4043-8590-4463-BE80-D113906CF221}" type="presParOf" srcId="{C7A6A172-0EFA-4F5F-938D-E8D336F0EC86}" destId="{27C67CA6-0862-4256-9912-983E7E6C74B4}" srcOrd="1" destOrd="0" presId="urn:microsoft.com/office/officeart/2008/layout/SquareAccentList"/>
    <dgm:cxn modelId="{68093D2B-2A1D-411A-B69E-711584BD672F}" type="presParOf" srcId="{1A2D6518-E59C-4662-A3A4-C134541AA78B}" destId="{2559501D-9C17-4DBD-9C0D-404D891C366F}" srcOrd="3" destOrd="0" presId="urn:microsoft.com/office/officeart/2008/layout/SquareAccentList"/>
    <dgm:cxn modelId="{2DFCEECF-37FF-403A-BE10-E2676E9CE508}" type="presParOf" srcId="{2559501D-9C17-4DBD-9C0D-404D891C366F}" destId="{47566DA0-A4ED-47C2-B310-BDA1BB2E7F8C}" srcOrd="0" destOrd="0" presId="urn:microsoft.com/office/officeart/2008/layout/SquareAccentList"/>
    <dgm:cxn modelId="{33A659A5-1A23-4E80-93E3-D0B07305C005}" type="presParOf" srcId="{2559501D-9C17-4DBD-9C0D-404D891C366F}" destId="{201652E0-3CF3-4CA7-8103-838248D3B4B1}" srcOrd="1" destOrd="0" presId="urn:microsoft.com/office/officeart/2008/layout/SquareAccentList"/>
    <dgm:cxn modelId="{AE63D5DC-EBE5-428B-B5B3-78995BA79007}" type="presParOf" srcId="{1A2D6518-E59C-4662-A3A4-C134541AA78B}" destId="{907B3339-317A-4071-8426-E806F42E5D80}" srcOrd="4" destOrd="0" presId="urn:microsoft.com/office/officeart/2008/layout/SquareAccentList"/>
    <dgm:cxn modelId="{18DEEBDE-542F-4E3F-ACED-41B673D1065F}" type="presParOf" srcId="{907B3339-317A-4071-8426-E806F42E5D80}" destId="{A4ED38E4-A0FE-442B-A0E4-58F5A5ECDA54}" srcOrd="0" destOrd="0" presId="urn:microsoft.com/office/officeart/2008/layout/SquareAccentList"/>
    <dgm:cxn modelId="{7598E1FE-868F-4E32-A9A9-1F0648671F63}" type="presParOf" srcId="{907B3339-317A-4071-8426-E806F42E5D80}" destId="{3D06C686-D885-4B7A-ACBA-F98149714FDF}" srcOrd="1" destOrd="0" presId="urn:microsoft.com/office/officeart/2008/layout/SquareAccentList"/>
    <dgm:cxn modelId="{2C7AF431-3CAF-4A4B-A368-BD763B27C833}" type="presParOf" srcId="{1A2D6518-E59C-4662-A3A4-C134541AA78B}" destId="{A116166D-5FEC-43C7-B665-F85BAC6C703D}" srcOrd="5" destOrd="0" presId="urn:microsoft.com/office/officeart/2008/layout/SquareAccentList"/>
    <dgm:cxn modelId="{43A256DA-00B8-4CA1-BA06-98485CD18F55}" type="presParOf" srcId="{A116166D-5FEC-43C7-B665-F85BAC6C703D}" destId="{B34F2DC5-CE41-4845-89C4-29D368FC0A92}" srcOrd="0" destOrd="0" presId="urn:microsoft.com/office/officeart/2008/layout/SquareAccentList"/>
    <dgm:cxn modelId="{13B9649F-2A51-4D5D-AEAC-D4BEDFA5CED3}" type="presParOf" srcId="{A116166D-5FEC-43C7-B665-F85BAC6C703D}" destId="{FCA62F28-5E0A-42E5-AA99-BE3ABC3C3A1F}" srcOrd="1" destOrd="0" presId="urn:microsoft.com/office/officeart/2008/layout/SquareAccentList"/>
    <dgm:cxn modelId="{1A825169-C982-4A8E-90EE-259CDCDD88A3}" type="presParOf" srcId="{8DC7A126-5F9F-449A-92E8-A37BD32CE418}" destId="{0DCB4A52-1258-4EA2-980F-FAE771E0E2F7}" srcOrd="1" destOrd="0" presId="urn:microsoft.com/office/officeart/2008/layout/SquareAccentList"/>
    <dgm:cxn modelId="{C06B3FD0-7953-4EBF-A14B-3383A960E529}" type="presParOf" srcId="{0DCB4A52-1258-4EA2-980F-FAE771E0E2F7}" destId="{2BF520E9-264D-4D2B-8FAC-AD229BB66718}" srcOrd="0" destOrd="0" presId="urn:microsoft.com/office/officeart/2008/layout/SquareAccentList"/>
    <dgm:cxn modelId="{A681C4C2-D9A7-47A5-87E3-2838F2D3601C}" type="presParOf" srcId="{2BF520E9-264D-4D2B-8FAC-AD229BB66718}" destId="{03856493-A670-4D66-B076-6C7DE4725D5C}" srcOrd="0" destOrd="0" presId="urn:microsoft.com/office/officeart/2008/layout/SquareAccentList"/>
    <dgm:cxn modelId="{3C24D5DD-DAF9-4937-8305-8471C79A2C6E}" type="presParOf" srcId="{2BF520E9-264D-4D2B-8FAC-AD229BB66718}" destId="{ABE04C01-C98F-4375-8E9C-779A582F07D7}" srcOrd="1" destOrd="0" presId="urn:microsoft.com/office/officeart/2008/layout/SquareAccentList"/>
    <dgm:cxn modelId="{83B7DE4D-2EFE-4B09-9845-6827385FB97B}" type="presParOf" srcId="{2BF520E9-264D-4D2B-8FAC-AD229BB66718}" destId="{02D32BA6-F22C-4887-80AF-8AE5B083D3B5}" srcOrd="2" destOrd="0" presId="urn:microsoft.com/office/officeart/2008/layout/SquareAccentList"/>
    <dgm:cxn modelId="{35B04F89-A3FD-4B38-8D46-78D778C2C0DD}" type="presParOf" srcId="{0DCB4A52-1258-4EA2-980F-FAE771E0E2F7}" destId="{B85FAAAB-4256-44B1-8703-B2EAEB55D0E2}" srcOrd="1" destOrd="0" presId="urn:microsoft.com/office/officeart/2008/layout/SquareAccentList"/>
    <dgm:cxn modelId="{7F6922CE-83EC-4F32-AB45-4C4B449B76CA}" type="presParOf" srcId="{B85FAAAB-4256-44B1-8703-B2EAEB55D0E2}" destId="{34FC135A-1D74-403E-A83B-0B50C6FA52DE}" srcOrd="0" destOrd="0" presId="urn:microsoft.com/office/officeart/2008/layout/SquareAccentList"/>
    <dgm:cxn modelId="{3F19D014-C950-417F-BE11-BE9DC9D5185A}" type="presParOf" srcId="{34FC135A-1D74-403E-A83B-0B50C6FA52DE}" destId="{EBFB9D80-4C35-4CD9-A46D-94BE69E02390}" srcOrd="0" destOrd="0" presId="urn:microsoft.com/office/officeart/2008/layout/SquareAccentList"/>
    <dgm:cxn modelId="{08C7E1EF-13E4-45A8-B77F-B593CD65E64D}" type="presParOf" srcId="{34FC135A-1D74-403E-A83B-0B50C6FA52DE}" destId="{75616DCE-3537-471A-90E3-43E5C135BA2B}" srcOrd="1" destOrd="0" presId="urn:microsoft.com/office/officeart/2008/layout/SquareAccentList"/>
    <dgm:cxn modelId="{6BA6A798-6C1C-4B30-AC17-AC06EA06B405}" type="presParOf" srcId="{B85FAAAB-4256-44B1-8703-B2EAEB55D0E2}" destId="{7EEF93F6-B1FF-4942-9428-C95BD9DF0A52}" srcOrd="1" destOrd="0" presId="urn:microsoft.com/office/officeart/2008/layout/SquareAccentList"/>
    <dgm:cxn modelId="{398C64C3-88FD-4351-BA5B-3E2B19EC3CBD}" type="presParOf" srcId="{7EEF93F6-B1FF-4942-9428-C95BD9DF0A52}" destId="{E8B77A3B-1889-4D25-8473-E60C95EE90D6}" srcOrd="0" destOrd="0" presId="urn:microsoft.com/office/officeart/2008/layout/SquareAccentList"/>
    <dgm:cxn modelId="{8020C471-8C9C-40AB-9799-0484734799C0}" type="presParOf" srcId="{7EEF93F6-B1FF-4942-9428-C95BD9DF0A52}" destId="{66B9AF9A-85F4-4005-915F-1C0E7062F9A8}" srcOrd="1" destOrd="0" presId="urn:microsoft.com/office/officeart/2008/layout/SquareAccentList"/>
    <dgm:cxn modelId="{F4E83ED6-A8F6-40D5-9300-021F83C16D9D}" type="presParOf" srcId="{B85FAAAB-4256-44B1-8703-B2EAEB55D0E2}" destId="{7AED6B74-9639-4C98-85B8-6A380EDDA2B1}" srcOrd="2" destOrd="0" presId="urn:microsoft.com/office/officeart/2008/layout/SquareAccentList"/>
    <dgm:cxn modelId="{A482CD34-8E7E-4E6B-AD1B-35FFE5F129EB}" type="presParOf" srcId="{7AED6B74-9639-4C98-85B8-6A380EDDA2B1}" destId="{963046A3-CF7C-4515-A040-BE06F8AFA015}" srcOrd="0" destOrd="0" presId="urn:microsoft.com/office/officeart/2008/layout/SquareAccentList"/>
    <dgm:cxn modelId="{923A42A3-ABDF-4E24-A61C-D5AB550F2107}" type="presParOf" srcId="{7AED6B74-9639-4C98-85B8-6A380EDDA2B1}" destId="{8C31A7F7-10A6-4203-BC5B-588D69E9EBC7}" srcOrd="1" destOrd="0" presId="urn:microsoft.com/office/officeart/2008/layout/SquareAccentList"/>
    <dgm:cxn modelId="{B792859E-5C90-4209-90F0-7197CAFB426A}" type="presParOf" srcId="{B85FAAAB-4256-44B1-8703-B2EAEB55D0E2}" destId="{45CF896D-39A9-4725-84F5-4C267EE3AF83}" srcOrd="3" destOrd="0" presId="urn:microsoft.com/office/officeart/2008/layout/SquareAccentList"/>
    <dgm:cxn modelId="{C656FB2F-0D4D-4EF1-90C8-9554CCCF7689}" type="presParOf" srcId="{45CF896D-39A9-4725-84F5-4C267EE3AF83}" destId="{E6519C4D-30C2-4412-9873-7573A993D1DF}" srcOrd="0" destOrd="0" presId="urn:microsoft.com/office/officeart/2008/layout/SquareAccentList"/>
    <dgm:cxn modelId="{9B934799-F43C-4FCF-AD6B-C46293AACDF0}" type="presParOf" srcId="{45CF896D-39A9-4725-84F5-4C267EE3AF83}" destId="{67D0BBFD-1F42-46B0-B2D8-40F49B06928C}" srcOrd="1" destOrd="0" presId="urn:microsoft.com/office/officeart/2008/layout/SquareAccentList"/>
    <dgm:cxn modelId="{BF104C14-7276-4338-ADBE-2F3D74712695}" type="presParOf" srcId="{B85FAAAB-4256-44B1-8703-B2EAEB55D0E2}" destId="{9A6FFE95-6FB8-4FD3-BB7D-51CD679CBA9C}" srcOrd="4" destOrd="0" presId="urn:microsoft.com/office/officeart/2008/layout/SquareAccentList"/>
    <dgm:cxn modelId="{F96B9087-6565-43B2-81A5-58BF7D2D11D3}" type="presParOf" srcId="{9A6FFE95-6FB8-4FD3-BB7D-51CD679CBA9C}" destId="{B4360D9C-883E-4216-8C2C-E6BA9D6441BA}" srcOrd="0" destOrd="0" presId="urn:microsoft.com/office/officeart/2008/layout/SquareAccentList"/>
    <dgm:cxn modelId="{9BE0D7A8-D67A-4174-BBD2-BB444013E352}" type="presParOf" srcId="{9A6FFE95-6FB8-4FD3-BB7D-51CD679CBA9C}" destId="{7729C3D2-1DD2-47D1-90CA-A992853923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/>
      <dgm:t>
        <a:bodyPr/>
        <a:lstStyle/>
        <a:p>
          <a:r>
            <a:rPr lang="en-GB" sz="1400" b="1" dirty="0"/>
            <a:t>Roles</a:t>
          </a:r>
          <a:endParaRPr lang="en-GB" sz="1400" dirty="0"/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 sz="1400" b="1" dirty="0"/>
            <a:t>Life Cycle Model: </a:t>
          </a:r>
          <a:r>
            <a:rPr lang="en-GB" sz="1400" b="0" dirty="0"/>
            <a:t>Iterative Life Cycle</a:t>
          </a:r>
          <a:endParaRPr lang="en-GB" sz="1400" b="1" dirty="0"/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14:m>
                <m:oMath xmlns:m="http://schemas.openxmlformats.org/officeDocument/2006/math">
                  <m:r>
                    <a:rPr lang="en-GB" sz="1400" b="0" i="1" smtClean="0">
                      <a:latin typeface="Cambria Math" panose="02040503050406030204" pitchFamily="18" charset="0"/>
                    </a:rPr>
                    <m:t>≥3.8</m:t>
                  </m:r>
                </m:oMath>
              </a14:m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Choice>
      <mc:Fallback xmlns="">
        <dgm:pt modelId="{F5178DA1-937D-44F9-97A4-482190C6320C}">
          <dgm:prSet phldrT="[Texto]" custT="1"/>
          <dgm:spPr/>
          <dgm:t>
            <a:bodyPr/>
            <a:lstStyle/>
            <a:p>
              <a:r>
                <a:rPr lang="en-GB" sz="1400" b="1" dirty="0"/>
                <a:t>Development Framework: </a:t>
              </a:r>
              <a:r>
                <a:rPr lang="en-GB" sz="1400" b="0" dirty="0"/>
                <a:t>Python </a:t>
              </a:r>
              <a:r>
                <a:rPr lang="en-GB" sz="1400" b="0" i="0">
                  <a:latin typeface="Cambria Math" panose="02040503050406030204" pitchFamily="18" charset="0"/>
                </a:rPr>
                <a:t>≥3.8</a:t>
              </a:r>
              <a:r>
                <a:rPr lang="en-GB" sz="1400" b="1" dirty="0"/>
                <a:t> </a:t>
              </a:r>
              <a:r>
                <a:rPr lang="en-GB" sz="1400" b="0" dirty="0"/>
                <a:t>&amp; </a:t>
              </a:r>
              <a:r>
                <a:rPr lang="en-GB" sz="1400" b="0" dirty="0" err="1"/>
                <a:t>Jupyter</a:t>
              </a:r>
              <a:endParaRPr lang="en-GB" sz="1400" b="1" dirty="0"/>
            </a:p>
          </dgm:t>
        </dgm:pt>
      </mc:Fallback>
    </mc:AlternateConten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 sz="1400" b="1" dirty="0"/>
            <a:t>Licensing: </a:t>
          </a:r>
          <a:r>
            <a:rPr lang="en-GB" sz="1400" b="0" dirty="0"/>
            <a:t>GNU </a:t>
          </a:r>
          <a:r>
            <a:rPr lang="en-GB" sz="1400" b="0" dirty="0" err="1"/>
            <a:t>Affero</a:t>
          </a:r>
          <a:r>
            <a:rPr lang="en-GB" sz="1400" b="0" dirty="0"/>
            <a:t> General Public Licence v3.0 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652C04-8F64-46D0-9528-4E403290F57D}" type="doc">
      <dgm:prSet loTypeId="urn:microsoft.com/office/officeart/2005/8/layout/chevron2" loCatId="process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8E9CB75-60A7-4819-B250-E105989C4EEB}">
      <dgm:prSet phldrT="[Texto]"/>
      <dgm:spPr/>
      <dgm:t>
        <a:bodyPr/>
        <a:lstStyle/>
        <a:p>
          <a:r>
            <a:rPr lang="en-GB" b="1" i="1" u="none" dirty="0"/>
            <a:t>Initiation</a:t>
          </a:r>
        </a:p>
      </dgm:t>
    </dgm:pt>
    <dgm:pt modelId="{6DA86248-41F7-4DC1-98AC-3E5E45DB6D96}" type="parTrans" cxnId="{79C289DC-7297-4205-81C1-9D763D91CADF}">
      <dgm:prSet/>
      <dgm:spPr/>
      <dgm:t>
        <a:bodyPr/>
        <a:lstStyle/>
        <a:p>
          <a:endParaRPr lang="en-GB"/>
        </a:p>
      </dgm:t>
    </dgm:pt>
    <dgm:pt modelId="{11D53925-FAC3-4DA2-B9F0-1058BB83AF5D}" type="sibTrans" cxnId="{79C289DC-7297-4205-81C1-9D763D91CADF}">
      <dgm:prSet/>
      <dgm:spPr/>
      <dgm:t>
        <a:bodyPr/>
        <a:lstStyle/>
        <a:p>
          <a:endParaRPr lang="en-GB"/>
        </a:p>
      </dgm:t>
    </dgm:pt>
    <dgm:pt modelId="{EEF31771-BDCC-40C9-9638-3211D3B960B6}">
      <dgm:prSet phldrT="[Texto]" custT="1"/>
      <dgm:spPr>
        <a:blipFill>
          <a:blip xmlns:r="http://schemas.openxmlformats.org/officeDocument/2006/relationships" r:embed="rId1"/>
          <a:stretch>
            <a:fillRect l="-203" t="-5455" b="-909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9DDEF81-2321-4779-8BDB-522943997769}" type="parTrans" cxnId="{3A577893-61BA-4285-AB34-A6E0022A3F4E}">
      <dgm:prSet/>
      <dgm:spPr/>
      <dgm:t>
        <a:bodyPr/>
        <a:lstStyle/>
        <a:p>
          <a:endParaRPr lang="en-GB"/>
        </a:p>
      </dgm:t>
    </dgm:pt>
    <dgm:pt modelId="{EAC43611-715B-4F0A-9569-1194D4014333}" type="sibTrans" cxnId="{3A577893-61BA-4285-AB34-A6E0022A3F4E}">
      <dgm:prSet/>
      <dgm:spPr/>
      <dgm:t>
        <a:bodyPr/>
        <a:lstStyle/>
        <a:p>
          <a:endParaRPr lang="en-GB"/>
        </a:p>
      </dgm:t>
    </dgm:pt>
    <dgm:pt modelId="{017C82C7-0752-4C7D-89BB-A6D17E575D7E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0BD63AA-8790-4DCC-A766-9FD4A1EF7FF9}" type="parTrans" cxnId="{DC440F68-74EF-4703-9F59-A062C9C7AC0A}">
      <dgm:prSet/>
      <dgm:spPr/>
      <dgm:t>
        <a:bodyPr/>
        <a:lstStyle/>
        <a:p>
          <a:endParaRPr lang="en-GB"/>
        </a:p>
      </dgm:t>
    </dgm:pt>
    <dgm:pt modelId="{1233AB6E-4444-48AD-8AB3-FCBD5100E345}" type="sibTrans" cxnId="{DC440F68-74EF-4703-9F59-A062C9C7AC0A}">
      <dgm:prSet/>
      <dgm:spPr/>
      <dgm:t>
        <a:bodyPr/>
        <a:lstStyle/>
        <a:p>
          <a:endParaRPr lang="en-GB"/>
        </a:p>
      </dgm:t>
    </dgm:pt>
    <dgm:pt modelId="{E0240774-8124-46C7-B5EA-F2A57FEB75B4}">
      <dgm:prSet phldrT="[Texto]"/>
      <dgm:spPr/>
      <dgm:t>
        <a:bodyPr/>
        <a:lstStyle/>
        <a:p>
          <a:r>
            <a:rPr lang="en-GB" b="1" i="1" dirty="0"/>
            <a:t>Planning</a:t>
          </a:r>
        </a:p>
      </dgm:t>
    </dgm:pt>
    <dgm:pt modelId="{840C8FE7-5D77-4C83-AD81-D50EE41CB702}" type="parTrans" cxnId="{A8A085AD-D285-4AC8-B92C-430CFE9A399A}">
      <dgm:prSet/>
      <dgm:spPr/>
      <dgm:t>
        <a:bodyPr/>
        <a:lstStyle/>
        <a:p>
          <a:endParaRPr lang="en-GB"/>
        </a:p>
      </dgm:t>
    </dgm:pt>
    <dgm:pt modelId="{9C791C35-FE5D-441B-8503-19FD4CB3F430}" type="sibTrans" cxnId="{A8A085AD-D285-4AC8-B92C-430CFE9A399A}">
      <dgm:prSet/>
      <dgm:spPr/>
      <dgm:t>
        <a:bodyPr/>
        <a:lstStyle/>
        <a:p>
          <a:endParaRPr lang="en-GB"/>
        </a:p>
      </dgm:t>
    </dgm:pt>
    <dgm:pt modelId="{F233E58C-099E-4E5E-BFCF-13AEF6C19381}">
      <dgm:prSet phldrT="[Texto]" custT="1"/>
      <dgm:spPr/>
      <dgm:t>
        <a:bodyPr/>
        <a:lstStyle/>
        <a:p>
          <a:r>
            <a:rPr lang="en-GB" sz="1400" b="1" dirty="0"/>
            <a:t>Schedule Frame: </a:t>
          </a:r>
          <a:r>
            <a:rPr lang="en-GB" sz="1400" b="0" u="sng" dirty="0"/>
            <a:t>October 2022 </a:t>
          </a:r>
          <a:r>
            <a:rPr lang="en-GB" sz="1400" b="0" dirty="0"/>
            <a:t>- </a:t>
          </a:r>
          <a:r>
            <a:rPr lang="en-GB" sz="1400" b="0" u="sng" dirty="0"/>
            <a:t>15 June 2023</a:t>
          </a:r>
          <a:r>
            <a:rPr lang="en-GB" sz="1400" b="0" u="none" dirty="0"/>
            <a:t> </a:t>
          </a:r>
          <a:r>
            <a:rPr lang="en-GB" sz="1400" b="0" dirty="0"/>
            <a:t>in </a:t>
          </a:r>
          <a:r>
            <a:rPr lang="en-GB" sz="1400" b="0" u="sng" dirty="0"/>
            <a:t>2 Week Iterations </a:t>
          </a:r>
          <a:endParaRPr lang="en-GB" sz="1400" b="1" u="sng" dirty="0"/>
        </a:p>
      </dgm:t>
    </dgm:pt>
    <dgm:pt modelId="{7076E5E4-6CD0-4E95-98CC-095598D4A253}" type="parTrans" cxnId="{D74752A9-6448-45A5-B733-F040C59F86DD}">
      <dgm:prSet/>
      <dgm:spPr/>
      <dgm:t>
        <a:bodyPr/>
        <a:lstStyle/>
        <a:p>
          <a:endParaRPr lang="en-GB"/>
        </a:p>
      </dgm:t>
    </dgm:pt>
    <dgm:pt modelId="{D2CB946B-FF6E-40C7-8EFB-F71EA4F7012A}" type="sibTrans" cxnId="{D74752A9-6448-45A5-B733-F040C59F86DD}">
      <dgm:prSet/>
      <dgm:spPr/>
      <dgm:t>
        <a:bodyPr/>
        <a:lstStyle/>
        <a:p>
          <a:endParaRPr lang="en-GB"/>
        </a:p>
      </dgm:t>
    </dgm:pt>
    <dgm:pt modelId="{B76CC19A-106D-4612-BD95-71FFC07F53FD}">
      <dgm:prSet phldrT="[Texto]"/>
      <dgm:spPr/>
      <dgm:t>
        <a:bodyPr/>
        <a:lstStyle/>
        <a:p>
          <a:r>
            <a:rPr lang="en-GB" b="1" i="1" dirty="0"/>
            <a:t>Execution</a:t>
          </a:r>
        </a:p>
      </dgm:t>
    </dgm:pt>
    <dgm:pt modelId="{3C2828DA-121F-4CE2-8314-5E740168C4B5}" type="parTrans" cxnId="{46BD38A3-2148-45A5-9946-06F116D16085}">
      <dgm:prSet/>
      <dgm:spPr/>
      <dgm:t>
        <a:bodyPr/>
        <a:lstStyle/>
        <a:p>
          <a:endParaRPr lang="en-GB"/>
        </a:p>
      </dgm:t>
    </dgm:pt>
    <dgm:pt modelId="{392D5FA6-E996-4B12-887A-AD950BAB568E}" type="sibTrans" cxnId="{46BD38A3-2148-45A5-9946-06F116D16085}">
      <dgm:prSet/>
      <dgm:spPr/>
      <dgm:t>
        <a:bodyPr/>
        <a:lstStyle/>
        <a:p>
          <a:endParaRPr lang="en-GB"/>
        </a:p>
      </dgm:t>
    </dgm:pt>
    <dgm:pt modelId="{B5B86FD9-8A89-4A5E-9462-CFBE34C9FB8E}">
      <dgm:prSet phldrT="[Texto]" custT="1"/>
      <dgm:spPr/>
      <dgm:t>
        <a:bodyPr/>
        <a:lstStyle/>
        <a:p>
          <a:r>
            <a:rPr lang="en-GB" sz="1400" b="1" dirty="0"/>
            <a:t>Quality Assurance: </a:t>
          </a:r>
          <a:r>
            <a:rPr lang="en-GB" sz="1400" b="0" dirty="0"/>
            <a:t>Unit Test &amp; SonarQube</a:t>
          </a:r>
          <a:endParaRPr lang="en-GB" sz="1400" b="1" dirty="0"/>
        </a:p>
      </dgm:t>
    </dgm:pt>
    <dgm:pt modelId="{BF114F59-AF6E-48A5-8427-3E7DF6A3DECD}" type="parTrans" cxnId="{96906030-FC87-4900-B635-68BFA165825B}">
      <dgm:prSet/>
      <dgm:spPr/>
      <dgm:t>
        <a:bodyPr/>
        <a:lstStyle/>
        <a:p>
          <a:endParaRPr lang="en-GB"/>
        </a:p>
      </dgm:t>
    </dgm:pt>
    <dgm:pt modelId="{CD3A39C6-C372-41A4-A2AC-CF2283B8B76D}" type="sibTrans" cxnId="{96906030-FC87-4900-B635-68BFA165825B}">
      <dgm:prSet/>
      <dgm:spPr/>
      <dgm:t>
        <a:bodyPr/>
        <a:lstStyle/>
        <a:p>
          <a:endParaRPr lang="en-GB"/>
        </a:p>
      </dgm:t>
    </dgm:pt>
    <dgm:pt modelId="{6F580868-4A4F-4C88-ADE2-BE7FD5C91F27}">
      <dgm:prSet phldrT="[Texto]" custT="1"/>
      <dgm:spPr/>
      <dgm:t>
        <a:bodyPr/>
        <a:lstStyle/>
        <a:p>
          <a:r>
            <a:rPr lang="en-GB" sz="1400" b="1" dirty="0"/>
            <a:t>Software Configuration Management: </a:t>
          </a:r>
          <a:r>
            <a:rPr lang="en-GB" sz="1400" b="0" dirty="0" err="1"/>
            <a:t>Github</a:t>
          </a:r>
          <a:r>
            <a:rPr lang="en-GB" sz="1400" b="0" dirty="0"/>
            <a:t> &amp; </a:t>
          </a:r>
          <a:r>
            <a:rPr lang="en-GB" sz="1400" b="0" dirty="0" err="1"/>
            <a:t>vX.Y.Z</a:t>
          </a:r>
          <a:r>
            <a:rPr lang="en-GB" sz="1400" b="0" dirty="0"/>
            <a:t> Scheme</a:t>
          </a:r>
          <a:endParaRPr lang="en-GB" sz="1400" b="1" dirty="0"/>
        </a:p>
      </dgm:t>
    </dgm:pt>
    <dgm:pt modelId="{CAB12A1E-F321-4E85-8876-2BD16D1618DC}" type="parTrans" cxnId="{F5E75620-25AB-459C-B691-B0406347BF31}">
      <dgm:prSet/>
      <dgm:spPr/>
      <dgm:t>
        <a:bodyPr/>
        <a:lstStyle/>
        <a:p>
          <a:endParaRPr lang="en-GB"/>
        </a:p>
      </dgm:t>
    </dgm:pt>
    <dgm:pt modelId="{AD674765-8964-4808-8216-CA66A59BF4B5}" type="sibTrans" cxnId="{F5E75620-25AB-459C-B691-B0406347BF31}">
      <dgm:prSet/>
      <dgm:spPr/>
      <dgm:t>
        <a:bodyPr/>
        <a:lstStyle/>
        <a:p>
          <a:endParaRPr lang="en-GB"/>
        </a:p>
      </dgm:t>
    </dgm:pt>
    <dgm:pt modelId="{EDC9F4CA-5F20-4485-AE4B-027AF4B85BD7}">
      <dgm:prSet phldrT="[Texto]"/>
      <dgm:spPr/>
      <dgm:t>
        <a:bodyPr/>
        <a:lstStyle/>
        <a:p>
          <a:r>
            <a:rPr lang="en-GB" b="1" i="1" dirty="0"/>
            <a:t>Ending</a:t>
          </a:r>
        </a:p>
      </dgm:t>
    </dgm:pt>
    <dgm:pt modelId="{06F045D4-DE0B-41FF-B06F-3233CD19AD34}" type="parTrans" cxnId="{CBCA856F-1701-4B98-BE74-9BA6A2EF62EC}">
      <dgm:prSet/>
      <dgm:spPr/>
      <dgm:t>
        <a:bodyPr/>
        <a:lstStyle/>
        <a:p>
          <a:endParaRPr lang="en-GB"/>
        </a:p>
      </dgm:t>
    </dgm:pt>
    <dgm:pt modelId="{B3F84D4E-C3FC-4F51-836D-2D9E2B4E11E7}" type="sibTrans" cxnId="{CBCA856F-1701-4B98-BE74-9BA6A2EF62EC}">
      <dgm:prSet/>
      <dgm:spPr/>
      <dgm:t>
        <a:bodyPr/>
        <a:lstStyle/>
        <a:p>
          <a:endParaRPr lang="en-GB"/>
        </a:p>
      </dgm:t>
    </dgm:pt>
    <dgm:pt modelId="{58EBCB21-D9AE-49B8-8F3B-C071D96D582E}">
      <dgm:prSet phldrT="[Texto]" custT="1"/>
      <dgm:spPr/>
      <dgm:t>
        <a:bodyPr/>
        <a:lstStyle/>
        <a:p>
          <a:r>
            <a:rPr lang="en-GB" sz="1400" b="1" dirty="0"/>
            <a:t>Packaging: </a:t>
          </a:r>
          <a:r>
            <a:rPr lang="en-GB" sz="1400" b="0" dirty="0"/>
            <a:t>PIP &amp; Public </a:t>
          </a:r>
          <a:r>
            <a:rPr lang="en-GB" sz="1400" b="0" dirty="0" err="1"/>
            <a:t>Github</a:t>
          </a:r>
          <a:endParaRPr lang="en-GB" sz="1400" b="1" dirty="0"/>
        </a:p>
      </dgm:t>
    </dgm:pt>
    <dgm:pt modelId="{419C3B05-A0B6-49F8-8DD4-CB817D96F2E6}" type="parTrans" cxnId="{39C52558-2D19-4162-A93D-009CDD6DDEA4}">
      <dgm:prSet/>
      <dgm:spPr/>
      <dgm:t>
        <a:bodyPr/>
        <a:lstStyle/>
        <a:p>
          <a:endParaRPr lang="en-GB"/>
        </a:p>
      </dgm:t>
    </dgm:pt>
    <dgm:pt modelId="{5A69DFE6-53BC-42E5-99E3-C7B882A322CB}" type="sibTrans" cxnId="{39C52558-2D19-4162-A93D-009CDD6DDEA4}">
      <dgm:prSet/>
      <dgm:spPr/>
      <dgm:t>
        <a:bodyPr/>
        <a:lstStyle/>
        <a:p>
          <a:endParaRPr lang="en-GB"/>
        </a:p>
      </dgm:t>
    </dgm:pt>
    <dgm:pt modelId="{F5178DA1-937D-44F9-97A4-482190C6320C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E5763F74-9195-49E6-9537-37186C31C15C}" type="parTrans" cxnId="{B08AEEE8-DD4B-410F-BC17-6991A9548E22}">
      <dgm:prSet/>
      <dgm:spPr/>
      <dgm:t>
        <a:bodyPr/>
        <a:lstStyle/>
        <a:p>
          <a:endParaRPr lang="en-GB"/>
        </a:p>
      </dgm:t>
    </dgm:pt>
    <dgm:pt modelId="{412FDF0D-D8C9-44D6-AB9B-94A2CFA1773E}" type="sibTrans" cxnId="{B08AEEE8-DD4B-410F-BC17-6991A9548E22}">
      <dgm:prSet/>
      <dgm:spPr/>
      <dgm:t>
        <a:bodyPr/>
        <a:lstStyle/>
        <a:p>
          <a:endParaRPr lang="en-GB"/>
        </a:p>
      </dgm:t>
    </dgm:pt>
    <dgm:pt modelId="{F16971F7-59AF-4E5B-8B01-B6CED51347F3}">
      <dgm:prSet phldrT="[Texto]" custT="1"/>
      <dgm:spPr/>
      <dgm:t>
        <a:bodyPr/>
        <a:lstStyle/>
        <a:p>
          <a:r>
            <a:rPr lang="en-GB">
              <a:noFill/>
            </a:rPr>
            <a:t> </a:t>
          </a:r>
        </a:p>
      </dgm:t>
    </dgm:pt>
    <dgm:pt modelId="{F7D2A71B-8F9F-4DB0-AD8D-BEC789DF5835}" type="parTrans" cxnId="{0A543ADB-C1BF-4EC1-96C4-B3862EF4295B}">
      <dgm:prSet/>
      <dgm:spPr/>
      <dgm:t>
        <a:bodyPr/>
        <a:lstStyle/>
        <a:p>
          <a:endParaRPr lang="en-GB"/>
        </a:p>
      </dgm:t>
    </dgm:pt>
    <dgm:pt modelId="{027A0DA0-1F30-4707-BEEC-E59B7B6E0341}" type="sibTrans" cxnId="{0A543ADB-C1BF-4EC1-96C4-B3862EF4295B}">
      <dgm:prSet/>
      <dgm:spPr/>
      <dgm:t>
        <a:bodyPr/>
        <a:lstStyle/>
        <a:p>
          <a:endParaRPr lang="en-GB"/>
        </a:p>
      </dgm:t>
    </dgm:pt>
    <dgm:pt modelId="{F2DAAC08-5C1B-4F71-9730-151FC8A55E37}" type="pres">
      <dgm:prSet presAssocID="{FF652C04-8F64-46D0-9528-4E403290F57D}" presName="linearFlow" presStyleCnt="0">
        <dgm:presLayoutVars>
          <dgm:dir/>
          <dgm:animLvl val="lvl"/>
          <dgm:resizeHandles val="exact"/>
        </dgm:presLayoutVars>
      </dgm:prSet>
      <dgm:spPr/>
    </dgm:pt>
    <dgm:pt modelId="{7C6A0DD6-72CE-40F8-80B2-101C84399223}" type="pres">
      <dgm:prSet presAssocID="{18E9CB75-60A7-4819-B250-E105989C4EEB}" presName="composite" presStyleCnt="0"/>
      <dgm:spPr/>
    </dgm:pt>
    <dgm:pt modelId="{E3F481D9-A4DD-4BA6-A38E-A142FDD2229B}" type="pres">
      <dgm:prSet presAssocID="{18E9CB75-60A7-4819-B250-E105989C4EEB}" presName="parentText" presStyleLbl="alignNode1" presStyleIdx="0" presStyleCnt="4" custScaleY="127684">
        <dgm:presLayoutVars>
          <dgm:chMax val="1"/>
          <dgm:bulletEnabled val="1"/>
        </dgm:presLayoutVars>
      </dgm:prSet>
      <dgm:spPr/>
    </dgm:pt>
    <dgm:pt modelId="{76D0DB23-6824-45B0-B86F-3FA4BB70A54A}" type="pres">
      <dgm:prSet presAssocID="{18E9CB75-60A7-4819-B250-E105989C4EEB}" presName="descendantText" presStyleLbl="alignAcc1" presStyleIdx="0" presStyleCnt="4" custScaleX="90090" custScaleY="151076">
        <dgm:presLayoutVars>
          <dgm:bulletEnabled val="1"/>
        </dgm:presLayoutVars>
      </dgm:prSet>
      <dgm:spPr/>
    </dgm:pt>
    <dgm:pt modelId="{0225B583-94B7-4B84-A4EB-19D515CC701F}" type="pres">
      <dgm:prSet presAssocID="{11D53925-FAC3-4DA2-B9F0-1058BB83AF5D}" presName="sp" presStyleCnt="0"/>
      <dgm:spPr/>
    </dgm:pt>
    <dgm:pt modelId="{6A26FB2C-5E4F-49CE-BC5F-8EE1D9CE73C6}" type="pres">
      <dgm:prSet presAssocID="{E0240774-8124-46C7-B5EA-F2A57FEB75B4}" presName="composite" presStyleCnt="0"/>
      <dgm:spPr/>
    </dgm:pt>
    <dgm:pt modelId="{E0C46D51-30AD-4C21-BBDA-974A146185DB}" type="pres">
      <dgm:prSet presAssocID="{E0240774-8124-46C7-B5EA-F2A57FEB75B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3C956B8-140F-472F-89BC-3DCBEFC75EA0}" type="pres">
      <dgm:prSet presAssocID="{E0240774-8124-46C7-B5EA-F2A57FEB75B4}" presName="descendantText" presStyleLbl="alignAcc1" presStyleIdx="1" presStyleCnt="4" custScaleX="90258" custScaleY="110472">
        <dgm:presLayoutVars>
          <dgm:bulletEnabled val="1"/>
        </dgm:presLayoutVars>
      </dgm:prSet>
      <dgm:spPr/>
    </dgm:pt>
    <dgm:pt modelId="{026AFF29-D076-46DD-8846-8570550EFA90}" type="pres">
      <dgm:prSet presAssocID="{9C791C35-FE5D-441B-8503-19FD4CB3F430}" presName="sp" presStyleCnt="0"/>
      <dgm:spPr/>
    </dgm:pt>
    <dgm:pt modelId="{F8DB2B2E-91C5-4B65-9D61-B8E7C3134974}" type="pres">
      <dgm:prSet presAssocID="{B76CC19A-106D-4612-BD95-71FFC07F53FD}" presName="composite" presStyleCnt="0"/>
      <dgm:spPr/>
    </dgm:pt>
    <dgm:pt modelId="{C3E67B1F-4EDD-4B25-8A82-D8A1FA38112A}" type="pres">
      <dgm:prSet presAssocID="{B76CC19A-106D-4612-BD95-71FFC07F53F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AAE535A-3DB8-4564-A4A4-B540E5B1F670}" type="pres">
      <dgm:prSet presAssocID="{B76CC19A-106D-4612-BD95-71FFC07F53FD}" presName="descendantText" presStyleLbl="alignAcc1" presStyleIdx="2" presStyleCnt="4" custScaleX="89906" custScaleY="94861">
        <dgm:presLayoutVars>
          <dgm:bulletEnabled val="1"/>
        </dgm:presLayoutVars>
      </dgm:prSet>
      <dgm:spPr/>
    </dgm:pt>
    <dgm:pt modelId="{3EE9267E-EBB9-4416-BF56-B6152A807D90}" type="pres">
      <dgm:prSet presAssocID="{392D5FA6-E996-4B12-887A-AD950BAB568E}" presName="sp" presStyleCnt="0"/>
      <dgm:spPr/>
    </dgm:pt>
    <dgm:pt modelId="{9E49DD57-3DD6-40C8-87CB-69D1164F1C06}" type="pres">
      <dgm:prSet presAssocID="{EDC9F4CA-5F20-4485-AE4B-027AF4B85BD7}" presName="composite" presStyleCnt="0"/>
      <dgm:spPr/>
    </dgm:pt>
    <dgm:pt modelId="{BD7BB914-5D67-4337-B009-A4081A300BF7}" type="pres">
      <dgm:prSet presAssocID="{EDC9F4CA-5F20-4485-AE4B-027AF4B85BD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BE2D3493-7825-4BF2-8CEC-259DA6ADBD27}" type="pres">
      <dgm:prSet presAssocID="{EDC9F4CA-5F20-4485-AE4B-027AF4B85BD7}" presName="descendantText" presStyleLbl="alignAcc1" presStyleIdx="3" presStyleCnt="4" custScaleX="90267" custScaleY="107857">
        <dgm:presLayoutVars>
          <dgm:bulletEnabled val="1"/>
        </dgm:presLayoutVars>
      </dgm:prSet>
      <dgm:spPr/>
    </dgm:pt>
  </dgm:ptLst>
  <dgm:cxnLst>
    <dgm:cxn modelId="{B94D2D12-A764-489E-AB0F-8DBE75916B5B}" type="presOf" srcId="{F233E58C-099E-4E5E-BFCF-13AEF6C19381}" destId="{63C956B8-140F-472F-89BC-3DCBEFC75EA0}" srcOrd="0" destOrd="0" presId="urn:microsoft.com/office/officeart/2005/8/layout/chevron2"/>
    <dgm:cxn modelId="{268B8D1F-F106-406F-84E1-3626C6F341F7}" type="presOf" srcId="{6F580868-4A4F-4C88-ADE2-BE7FD5C91F27}" destId="{3AAE535A-3DB8-4564-A4A4-B540E5B1F670}" srcOrd="0" destOrd="1" presId="urn:microsoft.com/office/officeart/2005/8/layout/chevron2"/>
    <dgm:cxn modelId="{F5E75620-25AB-459C-B691-B0406347BF31}" srcId="{B76CC19A-106D-4612-BD95-71FFC07F53FD}" destId="{6F580868-4A4F-4C88-ADE2-BE7FD5C91F27}" srcOrd="1" destOrd="0" parTransId="{CAB12A1E-F321-4E85-8876-2BD16D1618DC}" sibTransId="{AD674765-8964-4808-8216-CA66A59BF4B5}"/>
    <dgm:cxn modelId="{96906030-FC87-4900-B635-68BFA165825B}" srcId="{B76CC19A-106D-4612-BD95-71FFC07F53FD}" destId="{B5B86FD9-8A89-4A5E-9462-CFBE34C9FB8E}" srcOrd="0" destOrd="0" parTransId="{BF114F59-AF6E-48A5-8427-3E7DF6A3DECD}" sibTransId="{CD3A39C6-C372-41A4-A2AC-CF2283B8B76D}"/>
    <dgm:cxn modelId="{D36C3F3F-1990-498B-B738-A475161A7B60}" type="presOf" srcId="{58EBCB21-D9AE-49B8-8F3B-C071D96D582E}" destId="{BE2D3493-7825-4BF2-8CEC-259DA6ADBD27}" srcOrd="0" destOrd="0" presId="urn:microsoft.com/office/officeart/2005/8/layout/chevron2"/>
    <dgm:cxn modelId="{68928445-66EE-4A9B-8D44-1433E1A3CD6A}" type="presOf" srcId="{B76CC19A-106D-4612-BD95-71FFC07F53FD}" destId="{C3E67B1F-4EDD-4B25-8A82-D8A1FA38112A}" srcOrd="0" destOrd="0" presId="urn:microsoft.com/office/officeart/2005/8/layout/chevron2"/>
    <dgm:cxn modelId="{DC440F68-74EF-4703-9F59-A062C9C7AC0A}" srcId="{18E9CB75-60A7-4819-B250-E105989C4EEB}" destId="{017C82C7-0752-4C7D-89BB-A6D17E575D7E}" srcOrd="1" destOrd="0" parTransId="{F0BD63AA-8790-4DCC-A766-9FD4A1EF7FF9}" sibTransId="{1233AB6E-4444-48AD-8AB3-FCBD5100E345}"/>
    <dgm:cxn modelId="{CBCA856F-1701-4B98-BE74-9BA6A2EF62EC}" srcId="{FF652C04-8F64-46D0-9528-4E403290F57D}" destId="{EDC9F4CA-5F20-4485-AE4B-027AF4B85BD7}" srcOrd="3" destOrd="0" parTransId="{06F045D4-DE0B-41FF-B06F-3233CD19AD34}" sibTransId="{B3F84D4E-C3FC-4F51-836D-2D9E2B4E11E7}"/>
    <dgm:cxn modelId="{7F79E771-DE66-42F8-B28D-889F4FFAEE64}" type="presOf" srcId="{017C82C7-0752-4C7D-89BB-A6D17E575D7E}" destId="{76D0DB23-6824-45B0-B86F-3FA4BB70A54A}" srcOrd="0" destOrd="1" presId="urn:microsoft.com/office/officeart/2005/8/layout/chevron2"/>
    <dgm:cxn modelId="{39C52558-2D19-4162-A93D-009CDD6DDEA4}" srcId="{EDC9F4CA-5F20-4485-AE4B-027AF4B85BD7}" destId="{58EBCB21-D9AE-49B8-8F3B-C071D96D582E}" srcOrd="0" destOrd="0" parTransId="{419C3B05-A0B6-49F8-8DD4-CB817D96F2E6}" sibTransId="{5A69DFE6-53BC-42E5-99E3-C7B882A322CB}"/>
    <dgm:cxn modelId="{3A577893-61BA-4285-AB34-A6E0022A3F4E}" srcId="{18E9CB75-60A7-4819-B250-E105989C4EEB}" destId="{EEF31771-BDCC-40C9-9638-3211D3B960B6}" srcOrd="0" destOrd="0" parTransId="{39DDEF81-2321-4779-8BDB-522943997769}" sibTransId="{EAC43611-715B-4F0A-9569-1194D4014333}"/>
    <dgm:cxn modelId="{B164FB97-92BB-4DA9-BD8C-1333ED8F5D39}" type="presOf" srcId="{F5178DA1-937D-44F9-97A4-482190C6320C}" destId="{76D0DB23-6824-45B0-B86F-3FA4BB70A54A}" srcOrd="0" destOrd="2" presId="urn:microsoft.com/office/officeart/2005/8/layout/chevron2"/>
    <dgm:cxn modelId="{46BD38A3-2148-45A5-9946-06F116D16085}" srcId="{FF652C04-8F64-46D0-9528-4E403290F57D}" destId="{B76CC19A-106D-4612-BD95-71FFC07F53FD}" srcOrd="2" destOrd="0" parTransId="{3C2828DA-121F-4CE2-8314-5E740168C4B5}" sibTransId="{392D5FA6-E996-4B12-887A-AD950BAB568E}"/>
    <dgm:cxn modelId="{D74752A9-6448-45A5-B733-F040C59F86DD}" srcId="{E0240774-8124-46C7-B5EA-F2A57FEB75B4}" destId="{F233E58C-099E-4E5E-BFCF-13AEF6C19381}" srcOrd="0" destOrd="0" parTransId="{7076E5E4-6CD0-4E95-98CC-095598D4A253}" sibTransId="{D2CB946B-FF6E-40C7-8EFB-F71EA4F7012A}"/>
    <dgm:cxn modelId="{A8A085AD-D285-4AC8-B92C-430CFE9A399A}" srcId="{FF652C04-8F64-46D0-9528-4E403290F57D}" destId="{E0240774-8124-46C7-B5EA-F2A57FEB75B4}" srcOrd="1" destOrd="0" parTransId="{840C8FE7-5D77-4C83-AD81-D50EE41CB702}" sibTransId="{9C791C35-FE5D-441B-8503-19FD4CB3F430}"/>
    <dgm:cxn modelId="{DD8C2DBB-1A4B-4D2A-A162-E8EE3DCBA80F}" type="presOf" srcId="{EDC9F4CA-5F20-4485-AE4B-027AF4B85BD7}" destId="{BD7BB914-5D67-4337-B009-A4081A300BF7}" srcOrd="0" destOrd="0" presId="urn:microsoft.com/office/officeart/2005/8/layout/chevron2"/>
    <dgm:cxn modelId="{599566CD-22C9-4D77-BC06-C98E039004D4}" type="presOf" srcId="{F16971F7-59AF-4E5B-8B01-B6CED51347F3}" destId="{76D0DB23-6824-45B0-B86F-3FA4BB70A54A}" srcOrd="0" destOrd="3" presId="urn:microsoft.com/office/officeart/2005/8/layout/chevron2"/>
    <dgm:cxn modelId="{5E36CDD3-340E-4F7F-8924-4E91DB150E90}" type="presOf" srcId="{EEF31771-BDCC-40C9-9638-3211D3B960B6}" destId="{76D0DB23-6824-45B0-B86F-3FA4BB70A54A}" srcOrd="0" destOrd="0" presId="urn:microsoft.com/office/officeart/2005/8/layout/chevron2"/>
    <dgm:cxn modelId="{BB8DF8DA-5F7F-4F3E-B382-88B722E8E477}" type="presOf" srcId="{B5B86FD9-8A89-4A5E-9462-CFBE34C9FB8E}" destId="{3AAE535A-3DB8-4564-A4A4-B540E5B1F670}" srcOrd="0" destOrd="0" presId="urn:microsoft.com/office/officeart/2005/8/layout/chevron2"/>
    <dgm:cxn modelId="{0A543ADB-C1BF-4EC1-96C4-B3862EF4295B}" srcId="{18E9CB75-60A7-4819-B250-E105989C4EEB}" destId="{F16971F7-59AF-4E5B-8B01-B6CED51347F3}" srcOrd="3" destOrd="0" parTransId="{F7D2A71B-8F9F-4DB0-AD8D-BEC789DF5835}" sibTransId="{027A0DA0-1F30-4707-BEEC-E59B7B6E0341}"/>
    <dgm:cxn modelId="{79C289DC-7297-4205-81C1-9D763D91CADF}" srcId="{FF652C04-8F64-46D0-9528-4E403290F57D}" destId="{18E9CB75-60A7-4819-B250-E105989C4EEB}" srcOrd="0" destOrd="0" parTransId="{6DA86248-41F7-4DC1-98AC-3E5E45DB6D96}" sibTransId="{11D53925-FAC3-4DA2-B9F0-1058BB83AF5D}"/>
    <dgm:cxn modelId="{6EAC41E2-F90C-4730-A5F2-363F959CA2B6}" type="presOf" srcId="{18E9CB75-60A7-4819-B250-E105989C4EEB}" destId="{E3F481D9-A4DD-4BA6-A38E-A142FDD2229B}" srcOrd="0" destOrd="0" presId="urn:microsoft.com/office/officeart/2005/8/layout/chevron2"/>
    <dgm:cxn modelId="{B08AEEE8-DD4B-410F-BC17-6991A9548E22}" srcId="{18E9CB75-60A7-4819-B250-E105989C4EEB}" destId="{F5178DA1-937D-44F9-97A4-482190C6320C}" srcOrd="2" destOrd="0" parTransId="{E5763F74-9195-49E6-9537-37186C31C15C}" sibTransId="{412FDF0D-D8C9-44D6-AB9B-94A2CFA1773E}"/>
    <dgm:cxn modelId="{CF0CDCEC-991F-41F6-95B8-3E8B4328707B}" type="presOf" srcId="{E0240774-8124-46C7-B5EA-F2A57FEB75B4}" destId="{E0C46D51-30AD-4C21-BBDA-974A146185DB}" srcOrd="0" destOrd="0" presId="urn:microsoft.com/office/officeart/2005/8/layout/chevron2"/>
    <dgm:cxn modelId="{C15EA9F1-27CE-41B2-BC4C-40702F2EC1E3}" type="presOf" srcId="{FF652C04-8F64-46D0-9528-4E403290F57D}" destId="{F2DAAC08-5C1B-4F71-9730-151FC8A55E37}" srcOrd="0" destOrd="0" presId="urn:microsoft.com/office/officeart/2005/8/layout/chevron2"/>
    <dgm:cxn modelId="{1466FA80-B5CD-4987-A6EC-300911245156}" type="presParOf" srcId="{F2DAAC08-5C1B-4F71-9730-151FC8A55E37}" destId="{7C6A0DD6-72CE-40F8-80B2-101C84399223}" srcOrd="0" destOrd="0" presId="urn:microsoft.com/office/officeart/2005/8/layout/chevron2"/>
    <dgm:cxn modelId="{E99C5485-9468-45C6-8B37-BC1A10B7AD51}" type="presParOf" srcId="{7C6A0DD6-72CE-40F8-80B2-101C84399223}" destId="{E3F481D9-A4DD-4BA6-A38E-A142FDD2229B}" srcOrd="0" destOrd="0" presId="urn:microsoft.com/office/officeart/2005/8/layout/chevron2"/>
    <dgm:cxn modelId="{B9DF1856-A5F2-4764-B76B-4F619826CF92}" type="presParOf" srcId="{7C6A0DD6-72CE-40F8-80B2-101C84399223}" destId="{76D0DB23-6824-45B0-B86F-3FA4BB70A54A}" srcOrd="1" destOrd="0" presId="urn:microsoft.com/office/officeart/2005/8/layout/chevron2"/>
    <dgm:cxn modelId="{081B4E2B-6FE3-4AA9-AC59-5C13A1459B1F}" type="presParOf" srcId="{F2DAAC08-5C1B-4F71-9730-151FC8A55E37}" destId="{0225B583-94B7-4B84-A4EB-19D515CC701F}" srcOrd="1" destOrd="0" presId="urn:microsoft.com/office/officeart/2005/8/layout/chevron2"/>
    <dgm:cxn modelId="{C35448A1-348E-4A13-95BD-F59139043E97}" type="presParOf" srcId="{F2DAAC08-5C1B-4F71-9730-151FC8A55E37}" destId="{6A26FB2C-5E4F-49CE-BC5F-8EE1D9CE73C6}" srcOrd="2" destOrd="0" presId="urn:microsoft.com/office/officeart/2005/8/layout/chevron2"/>
    <dgm:cxn modelId="{54499AFC-C8E2-4C61-BF06-AF0F9B0F3E70}" type="presParOf" srcId="{6A26FB2C-5E4F-49CE-BC5F-8EE1D9CE73C6}" destId="{E0C46D51-30AD-4C21-BBDA-974A146185DB}" srcOrd="0" destOrd="0" presId="urn:microsoft.com/office/officeart/2005/8/layout/chevron2"/>
    <dgm:cxn modelId="{DCF31F0E-66F9-4EBC-97E9-B9D90024BDAE}" type="presParOf" srcId="{6A26FB2C-5E4F-49CE-BC5F-8EE1D9CE73C6}" destId="{63C956B8-140F-472F-89BC-3DCBEFC75EA0}" srcOrd="1" destOrd="0" presId="urn:microsoft.com/office/officeart/2005/8/layout/chevron2"/>
    <dgm:cxn modelId="{D0A28134-39DA-403E-BA5A-4553629B423C}" type="presParOf" srcId="{F2DAAC08-5C1B-4F71-9730-151FC8A55E37}" destId="{026AFF29-D076-46DD-8846-8570550EFA90}" srcOrd="3" destOrd="0" presId="urn:microsoft.com/office/officeart/2005/8/layout/chevron2"/>
    <dgm:cxn modelId="{7FA5FDCF-D493-4977-A26A-CC135DDA36EB}" type="presParOf" srcId="{F2DAAC08-5C1B-4F71-9730-151FC8A55E37}" destId="{F8DB2B2E-91C5-4B65-9D61-B8E7C3134974}" srcOrd="4" destOrd="0" presId="urn:microsoft.com/office/officeart/2005/8/layout/chevron2"/>
    <dgm:cxn modelId="{2DAA0DC3-91A2-4699-BEC2-31949201E7DE}" type="presParOf" srcId="{F8DB2B2E-91C5-4B65-9D61-B8E7C3134974}" destId="{C3E67B1F-4EDD-4B25-8A82-D8A1FA38112A}" srcOrd="0" destOrd="0" presId="urn:microsoft.com/office/officeart/2005/8/layout/chevron2"/>
    <dgm:cxn modelId="{23C6B678-F411-4031-8EE3-8EC36AEF13AC}" type="presParOf" srcId="{F8DB2B2E-91C5-4B65-9D61-B8E7C3134974}" destId="{3AAE535A-3DB8-4564-A4A4-B540E5B1F670}" srcOrd="1" destOrd="0" presId="urn:microsoft.com/office/officeart/2005/8/layout/chevron2"/>
    <dgm:cxn modelId="{9DED6568-A5F7-41E2-9AD6-1A94B1EB3F97}" type="presParOf" srcId="{F2DAAC08-5C1B-4F71-9730-151FC8A55E37}" destId="{3EE9267E-EBB9-4416-BF56-B6152A807D90}" srcOrd="5" destOrd="0" presId="urn:microsoft.com/office/officeart/2005/8/layout/chevron2"/>
    <dgm:cxn modelId="{74BF3268-CF34-41D1-9D9D-2A3854B3D7A7}" type="presParOf" srcId="{F2DAAC08-5C1B-4F71-9730-151FC8A55E37}" destId="{9E49DD57-3DD6-40C8-87CB-69D1164F1C06}" srcOrd="6" destOrd="0" presId="urn:microsoft.com/office/officeart/2005/8/layout/chevron2"/>
    <dgm:cxn modelId="{C3FBCE86-6B91-45D1-9566-1E9ED68F51B7}" type="presParOf" srcId="{9E49DD57-3DD6-40C8-87CB-69D1164F1C06}" destId="{BD7BB914-5D67-4337-B009-A4081A300BF7}" srcOrd="0" destOrd="0" presId="urn:microsoft.com/office/officeart/2005/8/layout/chevron2"/>
    <dgm:cxn modelId="{D4030FFF-3A83-40A3-A57E-16BCE8C9ED75}" type="presParOf" srcId="{9E49DD57-3DD6-40C8-87CB-69D1164F1C06}" destId="{BE2D3493-7825-4BF2-8CEC-259DA6ADBD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6627F2-EF42-4FCE-BDFC-6E31BD1E7316}" type="doc">
      <dgm:prSet loTypeId="urn:microsoft.com/office/officeart/2005/8/layout/radial6" loCatId="relationship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B7045CD2-363A-429F-9DD2-8415785FCBE2}">
      <dgm:prSet phldrT="[Texto]"/>
      <dgm:spPr/>
      <dgm:t>
        <a:bodyPr/>
        <a:lstStyle/>
        <a:p>
          <a:r>
            <a:rPr lang="en-GB" dirty="0"/>
            <a:t>Linear Systems</a:t>
          </a:r>
        </a:p>
      </dgm:t>
    </dgm:pt>
    <dgm:pt modelId="{208F87D9-CB31-4521-9DCB-C8E82CFE3CA1}" type="parTrans" cxnId="{3D3000DF-AAEF-49E3-91AA-465EFBFC1817}">
      <dgm:prSet/>
      <dgm:spPr/>
      <dgm:t>
        <a:bodyPr/>
        <a:lstStyle/>
        <a:p>
          <a:endParaRPr lang="en-GB"/>
        </a:p>
      </dgm:t>
    </dgm:pt>
    <dgm:pt modelId="{7EA261C8-6C2B-4F81-9296-6183BB8E99A4}" type="sibTrans" cxnId="{3D3000DF-AAEF-49E3-91AA-465EFBFC1817}">
      <dgm:prSet/>
      <dgm:spPr/>
      <dgm:t>
        <a:bodyPr/>
        <a:lstStyle/>
        <a:p>
          <a:endParaRPr lang="en-GB"/>
        </a:p>
      </dgm:t>
    </dgm:pt>
    <dgm:pt modelId="{D7E40C44-5EE9-4C99-85EC-C58DBBAB7AF6}">
      <dgm:prSet phldrT="[Texto]"/>
      <dgm:spPr/>
      <dgm:t>
        <a:bodyPr/>
        <a:lstStyle/>
        <a:p>
          <a:r>
            <a:rPr lang="en-GB" dirty="0" err="1"/>
            <a:t>BNumMet</a:t>
          </a:r>
          <a:endParaRPr lang="en-GB" dirty="0"/>
        </a:p>
      </dgm:t>
    </dgm:pt>
    <dgm:pt modelId="{97B80BAA-89DE-4157-B93C-9A997C622716}" type="parTrans" cxnId="{2E3EEAAE-1C82-4E1B-BEA4-EFE19A66142F}">
      <dgm:prSet/>
      <dgm:spPr/>
      <dgm:t>
        <a:bodyPr/>
        <a:lstStyle/>
        <a:p>
          <a:endParaRPr lang="en-GB"/>
        </a:p>
      </dgm:t>
    </dgm:pt>
    <dgm:pt modelId="{D86C8934-9537-4C5E-B4D8-6135A89E3880}" type="sibTrans" cxnId="{2E3EEAAE-1C82-4E1B-BEA4-EFE19A66142F}">
      <dgm:prSet/>
      <dgm:spPr/>
      <dgm:t>
        <a:bodyPr/>
        <a:lstStyle/>
        <a:p>
          <a:endParaRPr lang="en-GB"/>
        </a:p>
      </dgm:t>
    </dgm:pt>
    <dgm:pt modelId="{C5AF45A1-F7B0-439D-8B13-2FC9A3FC1B2C}">
      <dgm:prSet phldrT="[Texto]"/>
      <dgm:spPr/>
      <dgm:t>
        <a:bodyPr/>
        <a:lstStyle/>
        <a:p>
          <a:r>
            <a:rPr lang="en-GB" dirty="0"/>
            <a:t>Interpolation</a:t>
          </a:r>
        </a:p>
      </dgm:t>
    </dgm:pt>
    <dgm:pt modelId="{29D91168-DED3-4475-93D1-15F66DC951B0}" type="parTrans" cxnId="{A9FD2C70-5DAA-4060-BA35-3DDF48A79D46}">
      <dgm:prSet/>
      <dgm:spPr/>
      <dgm:t>
        <a:bodyPr/>
        <a:lstStyle/>
        <a:p>
          <a:endParaRPr lang="en-GB"/>
        </a:p>
      </dgm:t>
    </dgm:pt>
    <dgm:pt modelId="{26D121C9-E201-4298-888D-61F5EDC27B5D}" type="sibTrans" cxnId="{A9FD2C70-5DAA-4060-BA35-3DDF48A79D46}">
      <dgm:prSet/>
      <dgm:spPr/>
      <dgm:t>
        <a:bodyPr/>
        <a:lstStyle/>
        <a:p>
          <a:endParaRPr lang="en-GB"/>
        </a:p>
      </dgm:t>
    </dgm:pt>
    <dgm:pt modelId="{FA1680C7-9D33-45FE-9096-DCE3ADE868F9}">
      <dgm:prSet phldrT="[Texto]" custT="1"/>
      <dgm:spPr/>
      <dgm:t>
        <a:bodyPr/>
        <a:lstStyle/>
        <a:p>
          <a:r>
            <a:rPr lang="en-GB" sz="900" dirty="0" err="1"/>
            <a:t>NonLinear</a:t>
          </a:r>
          <a:r>
            <a:rPr lang="en-GB" sz="900" dirty="0"/>
            <a:t> Equation Solvers</a:t>
          </a:r>
        </a:p>
      </dgm:t>
    </dgm:pt>
    <dgm:pt modelId="{877FF3B6-1148-4636-8CF6-B8F93ED669B4}" type="parTrans" cxnId="{C41C7257-3210-41EB-8929-8A42ABDAE858}">
      <dgm:prSet/>
      <dgm:spPr/>
      <dgm:t>
        <a:bodyPr/>
        <a:lstStyle/>
        <a:p>
          <a:endParaRPr lang="en-GB"/>
        </a:p>
      </dgm:t>
    </dgm:pt>
    <dgm:pt modelId="{6EA62FBB-BD86-40EB-AFFB-F309556D0450}" type="sibTrans" cxnId="{C41C7257-3210-41EB-8929-8A42ABDAE858}">
      <dgm:prSet/>
      <dgm:spPr/>
      <dgm:t>
        <a:bodyPr/>
        <a:lstStyle/>
        <a:p>
          <a:endParaRPr lang="en-GB"/>
        </a:p>
      </dgm:t>
    </dgm:pt>
    <dgm:pt modelId="{6716BE27-191A-44CD-AE1E-588E06E23588}">
      <dgm:prSet phldrT="[Texto]" custT="1"/>
      <dgm:spPr/>
      <dgm:t>
        <a:bodyPr/>
        <a:lstStyle/>
        <a:p>
          <a:r>
            <a:rPr lang="en-GB" sz="900" dirty="0"/>
            <a:t>Least Squares</a:t>
          </a:r>
        </a:p>
      </dgm:t>
    </dgm:pt>
    <dgm:pt modelId="{CFF8AE7E-1500-4EC9-B394-AC541D19926F}" type="parTrans" cxnId="{A167841A-60F9-49E0-A960-9BC7E627D288}">
      <dgm:prSet/>
      <dgm:spPr/>
      <dgm:t>
        <a:bodyPr/>
        <a:lstStyle/>
        <a:p>
          <a:endParaRPr lang="en-GB"/>
        </a:p>
      </dgm:t>
    </dgm:pt>
    <dgm:pt modelId="{95FA1897-7EF2-41A4-93E1-F29EDB67CE13}" type="sibTrans" cxnId="{A167841A-60F9-49E0-A960-9BC7E627D288}">
      <dgm:prSet/>
      <dgm:spPr/>
      <dgm:t>
        <a:bodyPr/>
        <a:lstStyle/>
        <a:p>
          <a:endParaRPr lang="en-GB"/>
        </a:p>
      </dgm:t>
    </dgm:pt>
    <dgm:pt modelId="{AFB6426E-DA0E-4F59-A9E2-7FFCB1007CD4}">
      <dgm:prSet phldrT="[Texto]" custT="1"/>
      <dgm:spPr/>
      <dgm:t>
        <a:bodyPr/>
        <a:lstStyle/>
        <a:p>
          <a:r>
            <a:rPr lang="en-GB" sz="900" dirty="0"/>
            <a:t>Random Number Generators</a:t>
          </a:r>
        </a:p>
      </dgm:t>
    </dgm:pt>
    <dgm:pt modelId="{DD85675A-D1B2-4820-A8E1-57CF88B1B0AB}" type="parTrans" cxnId="{3F7D2A77-B338-483B-B43C-E93CD761954F}">
      <dgm:prSet/>
      <dgm:spPr/>
      <dgm:t>
        <a:bodyPr/>
        <a:lstStyle/>
        <a:p>
          <a:endParaRPr lang="en-GB"/>
        </a:p>
      </dgm:t>
    </dgm:pt>
    <dgm:pt modelId="{D34635AA-6F4A-4EA0-BEA2-AD13378C88D4}" type="sibTrans" cxnId="{3F7D2A77-B338-483B-B43C-E93CD761954F}">
      <dgm:prSet/>
      <dgm:spPr/>
      <dgm:t>
        <a:bodyPr/>
        <a:lstStyle/>
        <a:p>
          <a:endParaRPr lang="en-GB"/>
        </a:p>
      </dgm:t>
    </dgm:pt>
    <dgm:pt modelId="{D2523BC6-7430-4E00-8622-057D1C6C5463}" type="pres">
      <dgm:prSet presAssocID="{186627F2-EF42-4FCE-BDFC-6E31BD1E731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1EB88-519E-4F1D-A1B8-15512B62C29A}" type="pres">
      <dgm:prSet presAssocID="{D7E40C44-5EE9-4C99-85EC-C58DBBAB7AF6}" presName="centerShape" presStyleLbl="node0" presStyleIdx="0" presStyleCnt="1"/>
      <dgm:spPr/>
    </dgm:pt>
    <dgm:pt modelId="{50F4DBC1-3250-467F-AB82-49A8B7211C1F}" type="pres">
      <dgm:prSet presAssocID="{B7045CD2-363A-429F-9DD2-8415785FCBE2}" presName="node" presStyleLbl="node1" presStyleIdx="0" presStyleCnt="5">
        <dgm:presLayoutVars>
          <dgm:bulletEnabled val="1"/>
        </dgm:presLayoutVars>
      </dgm:prSet>
      <dgm:spPr/>
    </dgm:pt>
    <dgm:pt modelId="{A8E9BA2D-F17F-4EB8-B255-A2BE12EED317}" type="pres">
      <dgm:prSet presAssocID="{B7045CD2-363A-429F-9DD2-8415785FCBE2}" presName="dummy" presStyleCnt="0"/>
      <dgm:spPr/>
    </dgm:pt>
    <dgm:pt modelId="{6819F5CF-BE9A-43FA-88A1-F4A7C285FF3E}" type="pres">
      <dgm:prSet presAssocID="{7EA261C8-6C2B-4F81-9296-6183BB8E99A4}" presName="sibTrans" presStyleLbl="sibTrans2D1" presStyleIdx="0" presStyleCnt="5"/>
      <dgm:spPr/>
    </dgm:pt>
    <dgm:pt modelId="{83AFC09E-6AA0-4F84-A027-9532290D5F6D}" type="pres">
      <dgm:prSet presAssocID="{C5AF45A1-F7B0-439D-8B13-2FC9A3FC1B2C}" presName="node" presStyleLbl="node1" presStyleIdx="1" presStyleCnt="5">
        <dgm:presLayoutVars>
          <dgm:bulletEnabled val="1"/>
        </dgm:presLayoutVars>
      </dgm:prSet>
      <dgm:spPr/>
    </dgm:pt>
    <dgm:pt modelId="{5C31DDA8-761C-4CFB-9A3D-148E2D476F66}" type="pres">
      <dgm:prSet presAssocID="{C5AF45A1-F7B0-439D-8B13-2FC9A3FC1B2C}" presName="dummy" presStyleCnt="0"/>
      <dgm:spPr/>
    </dgm:pt>
    <dgm:pt modelId="{4A77EB31-0BEC-4AAF-8F2A-2852D1B2B4D5}" type="pres">
      <dgm:prSet presAssocID="{26D121C9-E201-4298-888D-61F5EDC27B5D}" presName="sibTrans" presStyleLbl="sibTrans2D1" presStyleIdx="1" presStyleCnt="5"/>
      <dgm:spPr/>
    </dgm:pt>
    <dgm:pt modelId="{CFC499D5-EDD5-4400-9F82-6DC150C0A6CB}" type="pres">
      <dgm:prSet presAssocID="{FA1680C7-9D33-45FE-9096-DCE3ADE868F9}" presName="node" presStyleLbl="node1" presStyleIdx="2" presStyleCnt="5">
        <dgm:presLayoutVars>
          <dgm:bulletEnabled val="1"/>
        </dgm:presLayoutVars>
      </dgm:prSet>
      <dgm:spPr/>
    </dgm:pt>
    <dgm:pt modelId="{091FC79B-CA1D-4ED5-8EFC-A1661C0D57F7}" type="pres">
      <dgm:prSet presAssocID="{FA1680C7-9D33-45FE-9096-DCE3ADE868F9}" presName="dummy" presStyleCnt="0"/>
      <dgm:spPr/>
    </dgm:pt>
    <dgm:pt modelId="{053420EE-D828-45EA-9C2E-E20B3FAF9734}" type="pres">
      <dgm:prSet presAssocID="{6EA62FBB-BD86-40EB-AFFB-F309556D0450}" presName="sibTrans" presStyleLbl="sibTrans2D1" presStyleIdx="2" presStyleCnt="5"/>
      <dgm:spPr/>
    </dgm:pt>
    <dgm:pt modelId="{3E664000-4680-4D16-9658-2F423406954C}" type="pres">
      <dgm:prSet presAssocID="{6716BE27-191A-44CD-AE1E-588E06E23588}" presName="node" presStyleLbl="node1" presStyleIdx="3" presStyleCnt="5">
        <dgm:presLayoutVars>
          <dgm:bulletEnabled val="1"/>
        </dgm:presLayoutVars>
      </dgm:prSet>
      <dgm:spPr/>
    </dgm:pt>
    <dgm:pt modelId="{D1F03FCB-E4A7-48E6-92A0-F610DE21F38D}" type="pres">
      <dgm:prSet presAssocID="{6716BE27-191A-44CD-AE1E-588E06E23588}" presName="dummy" presStyleCnt="0"/>
      <dgm:spPr/>
    </dgm:pt>
    <dgm:pt modelId="{B2E8A491-AABE-44E8-A771-4A5186E2067B}" type="pres">
      <dgm:prSet presAssocID="{95FA1897-7EF2-41A4-93E1-F29EDB67CE13}" presName="sibTrans" presStyleLbl="sibTrans2D1" presStyleIdx="3" presStyleCnt="5"/>
      <dgm:spPr/>
    </dgm:pt>
    <dgm:pt modelId="{C73C5DFA-1337-43C3-9B9E-4AF66C0BA4E0}" type="pres">
      <dgm:prSet presAssocID="{AFB6426E-DA0E-4F59-A9E2-7FFCB1007CD4}" presName="node" presStyleLbl="node1" presStyleIdx="4" presStyleCnt="5">
        <dgm:presLayoutVars>
          <dgm:bulletEnabled val="1"/>
        </dgm:presLayoutVars>
      </dgm:prSet>
      <dgm:spPr/>
    </dgm:pt>
    <dgm:pt modelId="{BC321DC1-1395-4C9C-AE7E-5DB26B6ABED0}" type="pres">
      <dgm:prSet presAssocID="{AFB6426E-DA0E-4F59-A9E2-7FFCB1007CD4}" presName="dummy" presStyleCnt="0"/>
      <dgm:spPr/>
    </dgm:pt>
    <dgm:pt modelId="{A4F30B20-56FF-4C39-9D76-DBB2E083A7BD}" type="pres">
      <dgm:prSet presAssocID="{D34635AA-6F4A-4EA0-BEA2-AD13378C88D4}" presName="sibTrans" presStyleLbl="sibTrans2D1" presStyleIdx="4" presStyleCnt="5"/>
      <dgm:spPr/>
    </dgm:pt>
  </dgm:ptLst>
  <dgm:cxnLst>
    <dgm:cxn modelId="{B53B9D01-E38F-425D-8B99-B62746C86D04}" type="presOf" srcId="{186627F2-EF42-4FCE-BDFC-6E31BD1E7316}" destId="{D2523BC6-7430-4E00-8622-057D1C6C5463}" srcOrd="0" destOrd="0" presId="urn:microsoft.com/office/officeart/2005/8/layout/radial6"/>
    <dgm:cxn modelId="{F58A350A-B539-425E-9392-7468A6D6249A}" type="presOf" srcId="{6716BE27-191A-44CD-AE1E-588E06E23588}" destId="{3E664000-4680-4D16-9658-2F423406954C}" srcOrd="0" destOrd="0" presId="urn:microsoft.com/office/officeart/2005/8/layout/radial6"/>
    <dgm:cxn modelId="{A167841A-60F9-49E0-A960-9BC7E627D288}" srcId="{D7E40C44-5EE9-4C99-85EC-C58DBBAB7AF6}" destId="{6716BE27-191A-44CD-AE1E-588E06E23588}" srcOrd="3" destOrd="0" parTransId="{CFF8AE7E-1500-4EC9-B394-AC541D19926F}" sibTransId="{95FA1897-7EF2-41A4-93E1-F29EDB67CE13}"/>
    <dgm:cxn modelId="{4BCFFB29-A885-44F7-B52C-77C9D035EC81}" type="presOf" srcId="{7EA261C8-6C2B-4F81-9296-6183BB8E99A4}" destId="{6819F5CF-BE9A-43FA-88A1-F4A7C285FF3E}" srcOrd="0" destOrd="0" presId="urn:microsoft.com/office/officeart/2005/8/layout/radial6"/>
    <dgm:cxn modelId="{B3A81D34-11B1-43CF-AB88-5E43D2BDE480}" type="presOf" srcId="{95FA1897-7EF2-41A4-93E1-F29EDB67CE13}" destId="{B2E8A491-AABE-44E8-A771-4A5186E2067B}" srcOrd="0" destOrd="0" presId="urn:microsoft.com/office/officeart/2005/8/layout/radial6"/>
    <dgm:cxn modelId="{8ADA915D-3CFF-44C1-8E53-9D42A98C7970}" type="presOf" srcId="{B7045CD2-363A-429F-9DD2-8415785FCBE2}" destId="{50F4DBC1-3250-467F-AB82-49A8B7211C1F}" srcOrd="0" destOrd="0" presId="urn:microsoft.com/office/officeart/2005/8/layout/radial6"/>
    <dgm:cxn modelId="{05A1D567-33D5-431F-8907-C08F6BB2A323}" type="presOf" srcId="{6EA62FBB-BD86-40EB-AFFB-F309556D0450}" destId="{053420EE-D828-45EA-9C2E-E20B3FAF9734}" srcOrd="0" destOrd="0" presId="urn:microsoft.com/office/officeart/2005/8/layout/radial6"/>
    <dgm:cxn modelId="{F6DC0568-8D2A-404A-A56A-2749C5E73DA2}" type="presOf" srcId="{C5AF45A1-F7B0-439D-8B13-2FC9A3FC1B2C}" destId="{83AFC09E-6AA0-4F84-A027-9532290D5F6D}" srcOrd="0" destOrd="0" presId="urn:microsoft.com/office/officeart/2005/8/layout/radial6"/>
    <dgm:cxn modelId="{A9FD2C70-5DAA-4060-BA35-3DDF48A79D46}" srcId="{D7E40C44-5EE9-4C99-85EC-C58DBBAB7AF6}" destId="{C5AF45A1-F7B0-439D-8B13-2FC9A3FC1B2C}" srcOrd="1" destOrd="0" parTransId="{29D91168-DED3-4475-93D1-15F66DC951B0}" sibTransId="{26D121C9-E201-4298-888D-61F5EDC27B5D}"/>
    <dgm:cxn modelId="{6B028672-A9FC-42CE-9BC4-3C4ABE3B6354}" type="presOf" srcId="{D7E40C44-5EE9-4C99-85EC-C58DBBAB7AF6}" destId="{B021EB88-519E-4F1D-A1B8-15512B62C29A}" srcOrd="0" destOrd="0" presId="urn:microsoft.com/office/officeart/2005/8/layout/radial6"/>
    <dgm:cxn modelId="{3F7D2A77-B338-483B-B43C-E93CD761954F}" srcId="{D7E40C44-5EE9-4C99-85EC-C58DBBAB7AF6}" destId="{AFB6426E-DA0E-4F59-A9E2-7FFCB1007CD4}" srcOrd="4" destOrd="0" parTransId="{DD85675A-D1B2-4820-A8E1-57CF88B1B0AB}" sibTransId="{D34635AA-6F4A-4EA0-BEA2-AD13378C88D4}"/>
    <dgm:cxn modelId="{C41C7257-3210-41EB-8929-8A42ABDAE858}" srcId="{D7E40C44-5EE9-4C99-85EC-C58DBBAB7AF6}" destId="{FA1680C7-9D33-45FE-9096-DCE3ADE868F9}" srcOrd="2" destOrd="0" parTransId="{877FF3B6-1148-4636-8CF6-B8F93ED669B4}" sibTransId="{6EA62FBB-BD86-40EB-AFFB-F309556D0450}"/>
    <dgm:cxn modelId="{19C5F1AC-6827-486B-A0DF-F3FEC592B8DD}" type="presOf" srcId="{26D121C9-E201-4298-888D-61F5EDC27B5D}" destId="{4A77EB31-0BEC-4AAF-8F2A-2852D1B2B4D5}" srcOrd="0" destOrd="0" presId="urn:microsoft.com/office/officeart/2005/8/layout/radial6"/>
    <dgm:cxn modelId="{2E3EEAAE-1C82-4E1B-BEA4-EFE19A66142F}" srcId="{186627F2-EF42-4FCE-BDFC-6E31BD1E7316}" destId="{D7E40C44-5EE9-4C99-85EC-C58DBBAB7AF6}" srcOrd="0" destOrd="0" parTransId="{97B80BAA-89DE-4157-B93C-9A997C622716}" sibTransId="{D86C8934-9537-4C5E-B4D8-6135A89E3880}"/>
    <dgm:cxn modelId="{88F561BD-3EFD-4320-BC46-18D02F1E827C}" type="presOf" srcId="{D34635AA-6F4A-4EA0-BEA2-AD13378C88D4}" destId="{A4F30B20-56FF-4C39-9D76-DBB2E083A7BD}" srcOrd="0" destOrd="0" presId="urn:microsoft.com/office/officeart/2005/8/layout/radial6"/>
    <dgm:cxn modelId="{B8E6F9D0-F241-4C6F-ADC6-A9C228207A15}" type="presOf" srcId="{FA1680C7-9D33-45FE-9096-DCE3ADE868F9}" destId="{CFC499D5-EDD5-4400-9F82-6DC150C0A6CB}" srcOrd="0" destOrd="0" presId="urn:microsoft.com/office/officeart/2005/8/layout/radial6"/>
    <dgm:cxn modelId="{3D3000DF-AAEF-49E3-91AA-465EFBFC1817}" srcId="{D7E40C44-5EE9-4C99-85EC-C58DBBAB7AF6}" destId="{B7045CD2-363A-429F-9DD2-8415785FCBE2}" srcOrd="0" destOrd="0" parTransId="{208F87D9-CB31-4521-9DCB-C8E82CFE3CA1}" sibTransId="{7EA261C8-6C2B-4F81-9296-6183BB8E99A4}"/>
    <dgm:cxn modelId="{8C995DE2-152E-4904-8217-7EECF599E21F}" type="presOf" srcId="{AFB6426E-DA0E-4F59-A9E2-7FFCB1007CD4}" destId="{C73C5DFA-1337-43C3-9B9E-4AF66C0BA4E0}" srcOrd="0" destOrd="0" presId="urn:microsoft.com/office/officeart/2005/8/layout/radial6"/>
    <dgm:cxn modelId="{EC0EF51A-2E59-40C5-B504-2CD30E049FCB}" type="presParOf" srcId="{D2523BC6-7430-4E00-8622-057D1C6C5463}" destId="{B021EB88-519E-4F1D-A1B8-15512B62C29A}" srcOrd="0" destOrd="0" presId="urn:microsoft.com/office/officeart/2005/8/layout/radial6"/>
    <dgm:cxn modelId="{76D94460-A62E-410C-9C0A-7F5ACAFE8FD9}" type="presParOf" srcId="{D2523BC6-7430-4E00-8622-057D1C6C5463}" destId="{50F4DBC1-3250-467F-AB82-49A8B7211C1F}" srcOrd="1" destOrd="0" presId="urn:microsoft.com/office/officeart/2005/8/layout/radial6"/>
    <dgm:cxn modelId="{8A498D9E-F7CF-46CA-BFFC-70B7DA9A0ADB}" type="presParOf" srcId="{D2523BC6-7430-4E00-8622-057D1C6C5463}" destId="{A8E9BA2D-F17F-4EB8-B255-A2BE12EED317}" srcOrd="2" destOrd="0" presId="urn:microsoft.com/office/officeart/2005/8/layout/radial6"/>
    <dgm:cxn modelId="{27CEF696-6B04-41E4-86D4-9EDED9877CA8}" type="presParOf" srcId="{D2523BC6-7430-4E00-8622-057D1C6C5463}" destId="{6819F5CF-BE9A-43FA-88A1-F4A7C285FF3E}" srcOrd="3" destOrd="0" presId="urn:microsoft.com/office/officeart/2005/8/layout/radial6"/>
    <dgm:cxn modelId="{A7E328D4-B172-4A7C-A499-49ECF1A34294}" type="presParOf" srcId="{D2523BC6-7430-4E00-8622-057D1C6C5463}" destId="{83AFC09E-6AA0-4F84-A027-9532290D5F6D}" srcOrd="4" destOrd="0" presId="urn:microsoft.com/office/officeart/2005/8/layout/radial6"/>
    <dgm:cxn modelId="{2C3413E3-00D0-40E9-B52E-FBB2FCA8A603}" type="presParOf" srcId="{D2523BC6-7430-4E00-8622-057D1C6C5463}" destId="{5C31DDA8-761C-4CFB-9A3D-148E2D476F66}" srcOrd="5" destOrd="0" presId="urn:microsoft.com/office/officeart/2005/8/layout/radial6"/>
    <dgm:cxn modelId="{7E40FB8E-9652-4FA4-AAC7-72C4BEB2B6B0}" type="presParOf" srcId="{D2523BC6-7430-4E00-8622-057D1C6C5463}" destId="{4A77EB31-0BEC-4AAF-8F2A-2852D1B2B4D5}" srcOrd="6" destOrd="0" presId="urn:microsoft.com/office/officeart/2005/8/layout/radial6"/>
    <dgm:cxn modelId="{4330302C-E30D-437E-8481-452AC2CC73DB}" type="presParOf" srcId="{D2523BC6-7430-4E00-8622-057D1C6C5463}" destId="{CFC499D5-EDD5-4400-9F82-6DC150C0A6CB}" srcOrd="7" destOrd="0" presId="urn:microsoft.com/office/officeart/2005/8/layout/radial6"/>
    <dgm:cxn modelId="{727BD16A-61A2-48F2-8977-FEF16010AD54}" type="presParOf" srcId="{D2523BC6-7430-4E00-8622-057D1C6C5463}" destId="{091FC79B-CA1D-4ED5-8EFC-A1661C0D57F7}" srcOrd="8" destOrd="0" presId="urn:microsoft.com/office/officeart/2005/8/layout/radial6"/>
    <dgm:cxn modelId="{1682C97D-6F28-44FD-A318-845540792D90}" type="presParOf" srcId="{D2523BC6-7430-4E00-8622-057D1C6C5463}" destId="{053420EE-D828-45EA-9C2E-E20B3FAF9734}" srcOrd="9" destOrd="0" presId="urn:microsoft.com/office/officeart/2005/8/layout/radial6"/>
    <dgm:cxn modelId="{06140EE6-3C4A-4CC7-AFA2-AC06CBE1E092}" type="presParOf" srcId="{D2523BC6-7430-4E00-8622-057D1C6C5463}" destId="{3E664000-4680-4D16-9658-2F423406954C}" srcOrd="10" destOrd="0" presId="urn:microsoft.com/office/officeart/2005/8/layout/radial6"/>
    <dgm:cxn modelId="{7224FA87-3548-4DDF-812B-1776AD0B792F}" type="presParOf" srcId="{D2523BC6-7430-4E00-8622-057D1C6C5463}" destId="{D1F03FCB-E4A7-48E6-92A0-F610DE21F38D}" srcOrd="11" destOrd="0" presId="urn:microsoft.com/office/officeart/2005/8/layout/radial6"/>
    <dgm:cxn modelId="{39B31022-8879-4AD9-A63D-E8F285B2F781}" type="presParOf" srcId="{D2523BC6-7430-4E00-8622-057D1C6C5463}" destId="{B2E8A491-AABE-44E8-A771-4A5186E2067B}" srcOrd="12" destOrd="0" presId="urn:microsoft.com/office/officeart/2005/8/layout/radial6"/>
    <dgm:cxn modelId="{F273ED22-2E91-4847-AF50-ECC5454946E2}" type="presParOf" srcId="{D2523BC6-7430-4E00-8622-057D1C6C5463}" destId="{C73C5DFA-1337-43C3-9B9E-4AF66C0BA4E0}" srcOrd="13" destOrd="0" presId="urn:microsoft.com/office/officeart/2005/8/layout/radial6"/>
    <dgm:cxn modelId="{0DDBAC0F-B2DB-4501-92CB-FB3B026F52D2}" type="presParOf" srcId="{D2523BC6-7430-4E00-8622-057D1C6C5463}" destId="{BC321DC1-1395-4C9C-AE7E-5DB26B6ABED0}" srcOrd="14" destOrd="0" presId="urn:microsoft.com/office/officeart/2005/8/layout/radial6"/>
    <dgm:cxn modelId="{78B8CA40-5CB4-4C6A-8BEA-C380C550C858}" type="presParOf" srcId="{D2523BC6-7430-4E00-8622-057D1C6C5463}" destId="{A4F30B20-56FF-4C39-9D76-DBB2E083A7B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DD1279-D7FC-4DC0-92C6-A56A089276B6}" type="doc">
      <dgm:prSet loTypeId="urn:microsoft.com/office/officeart/2008/layout/VerticalCurv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E156570B-8098-4AB9-A726-9E120B123748}">
      <dgm:prSet phldrT="[Texto]"/>
      <dgm:spPr/>
      <dgm:t>
        <a:bodyPr/>
        <a:lstStyle/>
        <a:p>
          <a:r>
            <a:rPr lang="en-GB" dirty="0"/>
            <a:t>Written from Zero</a:t>
          </a:r>
        </a:p>
      </dgm:t>
    </dgm:pt>
    <dgm:pt modelId="{08850FE5-5F93-48D6-B90B-D9681E3F3455}" type="parTrans" cxnId="{2A3752B0-9CD1-451C-B4FD-9990D8176083}">
      <dgm:prSet/>
      <dgm:spPr/>
      <dgm:t>
        <a:bodyPr/>
        <a:lstStyle/>
        <a:p>
          <a:endParaRPr lang="en-GB"/>
        </a:p>
      </dgm:t>
    </dgm:pt>
    <dgm:pt modelId="{3C1ADACA-F831-4035-B753-4A9CF1D66AA1}" type="sibTrans" cxnId="{2A3752B0-9CD1-451C-B4FD-9990D8176083}">
      <dgm:prSet/>
      <dgm:spPr/>
      <dgm:t>
        <a:bodyPr/>
        <a:lstStyle/>
        <a:p>
          <a:endParaRPr lang="en-GB"/>
        </a:p>
      </dgm:t>
    </dgm:pt>
    <dgm:pt modelId="{644A1DDE-EBC4-4F7F-BFD9-73B822305442}">
      <dgm:prSet phldrT="[Texto]"/>
      <dgm:spPr/>
      <dgm:t>
        <a:bodyPr/>
        <a:lstStyle/>
        <a:p>
          <a:r>
            <a:rPr lang="en-GB" dirty="0"/>
            <a:t>Original Implementations</a:t>
          </a:r>
        </a:p>
      </dgm:t>
    </dgm:pt>
    <dgm:pt modelId="{074931AF-35E7-42DF-B72E-EC79F5991097}" type="parTrans" cxnId="{E4BF44F7-CDC0-4371-AFF5-DEEDACF44259}">
      <dgm:prSet/>
      <dgm:spPr/>
      <dgm:t>
        <a:bodyPr/>
        <a:lstStyle/>
        <a:p>
          <a:endParaRPr lang="en-GB"/>
        </a:p>
      </dgm:t>
    </dgm:pt>
    <dgm:pt modelId="{7B6253B3-CC78-4B10-B09A-FAC711D0A0BF}" type="sibTrans" cxnId="{E4BF44F7-CDC0-4371-AFF5-DEEDACF44259}">
      <dgm:prSet/>
      <dgm:spPr/>
      <dgm:t>
        <a:bodyPr/>
        <a:lstStyle/>
        <a:p>
          <a:endParaRPr lang="en-GB"/>
        </a:p>
      </dgm:t>
    </dgm:pt>
    <dgm:pt modelId="{044B7B4B-DAB6-4875-BEFA-6D337046EE14}">
      <dgm:prSet phldrT="[Texto]"/>
      <dgm:spPr/>
      <dgm:t>
        <a:bodyPr/>
        <a:lstStyle/>
        <a:p>
          <a:r>
            <a:rPr lang="en-GB" dirty="0" err="1"/>
            <a:t>Mathworks</a:t>
          </a:r>
          <a:r>
            <a:rPr lang="en-GB" dirty="0"/>
            <a:t> implementations</a:t>
          </a:r>
        </a:p>
      </dgm:t>
    </dgm:pt>
    <dgm:pt modelId="{1C618577-0676-4030-A081-04D7CC2AA024}" type="parTrans" cxnId="{FA3BC9D8-DD36-4F65-B058-947277637510}">
      <dgm:prSet/>
      <dgm:spPr/>
      <dgm:t>
        <a:bodyPr/>
        <a:lstStyle/>
        <a:p>
          <a:endParaRPr lang="en-GB"/>
        </a:p>
      </dgm:t>
    </dgm:pt>
    <dgm:pt modelId="{F1BA081D-06AF-44F9-BE6E-DC67DDA0080A}" type="sibTrans" cxnId="{FA3BC9D8-DD36-4F65-B058-947277637510}">
      <dgm:prSet/>
      <dgm:spPr/>
      <dgm:t>
        <a:bodyPr/>
        <a:lstStyle/>
        <a:p>
          <a:endParaRPr lang="en-GB"/>
        </a:p>
      </dgm:t>
    </dgm:pt>
    <dgm:pt modelId="{C23A69FF-6CE1-45D7-8A09-E4F2D0C6F205}">
      <dgm:prSet phldrT="[Texto]"/>
      <dgm:spPr/>
      <dgm:t>
        <a:bodyPr/>
        <a:lstStyle/>
        <a:p>
          <a:r>
            <a:rPr lang="en-GB" dirty="0"/>
            <a:t>Analysis of Solutions provided</a:t>
          </a:r>
        </a:p>
      </dgm:t>
    </dgm:pt>
    <dgm:pt modelId="{3713419F-3679-410C-B1F1-F7B62BEDB577}" type="parTrans" cxnId="{2FDB96CC-86DC-4754-A3BE-AC6B19AB0737}">
      <dgm:prSet/>
      <dgm:spPr/>
      <dgm:t>
        <a:bodyPr/>
        <a:lstStyle/>
        <a:p>
          <a:endParaRPr lang="en-GB"/>
        </a:p>
      </dgm:t>
    </dgm:pt>
    <dgm:pt modelId="{75E50923-5F5F-40B0-BD58-F0D74F9D4493}" type="sibTrans" cxnId="{2FDB96CC-86DC-4754-A3BE-AC6B19AB0737}">
      <dgm:prSet/>
      <dgm:spPr/>
      <dgm:t>
        <a:bodyPr/>
        <a:lstStyle/>
        <a:p>
          <a:endParaRPr lang="en-GB"/>
        </a:p>
      </dgm:t>
    </dgm:pt>
    <dgm:pt modelId="{24BDE206-CF38-4117-819A-38F1A5A640EB}" type="pres">
      <dgm:prSet presAssocID="{47DD1279-D7FC-4DC0-92C6-A56A089276B6}" presName="Name0" presStyleCnt="0">
        <dgm:presLayoutVars>
          <dgm:chMax val="7"/>
          <dgm:chPref val="7"/>
          <dgm:dir/>
        </dgm:presLayoutVars>
      </dgm:prSet>
      <dgm:spPr/>
    </dgm:pt>
    <dgm:pt modelId="{A84BEF70-53E5-43EF-9ED1-30843D3C07EB}" type="pres">
      <dgm:prSet presAssocID="{47DD1279-D7FC-4DC0-92C6-A56A089276B6}" presName="Name1" presStyleCnt="0"/>
      <dgm:spPr/>
    </dgm:pt>
    <dgm:pt modelId="{B5CE1633-DFE2-4EBB-9FAE-B9AAA886BFE1}" type="pres">
      <dgm:prSet presAssocID="{47DD1279-D7FC-4DC0-92C6-A56A089276B6}" presName="cycle" presStyleCnt="0"/>
      <dgm:spPr/>
    </dgm:pt>
    <dgm:pt modelId="{9D5861AF-FA37-4FDA-AE72-216ED5A97282}" type="pres">
      <dgm:prSet presAssocID="{47DD1279-D7FC-4DC0-92C6-A56A089276B6}" presName="srcNode" presStyleLbl="node1" presStyleIdx="0" presStyleCnt="4"/>
      <dgm:spPr/>
    </dgm:pt>
    <dgm:pt modelId="{1AE1C1DA-4E38-4B2E-8BCC-5914C01EA6FF}" type="pres">
      <dgm:prSet presAssocID="{47DD1279-D7FC-4DC0-92C6-A56A089276B6}" presName="conn" presStyleLbl="parChTrans1D2" presStyleIdx="0" presStyleCnt="1"/>
      <dgm:spPr/>
    </dgm:pt>
    <dgm:pt modelId="{89565929-6D24-4260-85FF-2C6354457578}" type="pres">
      <dgm:prSet presAssocID="{47DD1279-D7FC-4DC0-92C6-A56A089276B6}" presName="extraNode" presStyleLbl="node1" presStyleIdx="0" presStyleCnt="4"/>
      <dgm:spPr/>
    </dgm:pt>
    <dgm:pt modelId="{0364CFD1-110A-4CB3-9049-D045310966DC}" type="pres">
      <dgm:prSet presAssocID="{47DD1279-D7FC-4DC0-92C6-A56A089276B6}" presName="dstNode" presStyleLbl="node1" presStyleIdx="0" presStyleCnt="4"/>
      <dgm:spPr/>
    </dgm:pt>
    <dgm:pt modelId="{6B951925-FFA7-462E-8088-8F286974A13F}" type="pres">
      <dgm:prSet presAssocID="{E156570B-8098-4AB9-A726-9E120B123748}" presName="text_1" presStyleLbl="node1" presStyleIdx="0" presStyleCnt="4">
        <dgm:presLayoutVars>
          <dgm:bulletEnabled val="1"/>
        </dgm:presLayoutVars>
      </dgm:prSet>
      <dgm:spPr/>
    </dgm:pt>
    <dgm:pt modelId="{4767581F-D453-4A77-B2D7-1C748A225AD7}" type="pres">
      <dgm:prSet presAssocID="{E156570B-8098-4AB9-A726-9E120B123748}" presName="accent_1" presStyleCnt="0"/>
      <dgm:spPr/>
    </dgm:pt>
    <dgm:pt modelId="{0206DEBD-5C19-4BD0-BFBA-CD83518C05E9}" type="pres">
      <dgm:prSet presAssocID="{E156570B-8098-4AB9-A726-9E120B123748}" presName="accentRepeatNode" presStyleLbl="solidFgAcc1" presStyleIdx="0" presStyleCnt="4"/>
      <dgm:spPr/>
    </dgm:pt>
    <dgm:pt modelId="{89E637F9-4FD5-4AEA-8415-F615BC1AC978}" type="pres">
      <dgm:prSet presAssocID="{644A1DDE-EBC4-4F7F-BFD9-73B822305442}" presName="text_2" presStyleLbl="node1" presStyleIdx="1" presStyleCnt="4">
        <dgm:presLayoutVars>
          <dgm:bulletEnabled val="1"/>
        </dgm:presLayoutVars>
      </dgm:prSet>
      <dgm:spPr/>
    </dgm:pt>
    <dgm:pt modelId="{6C794880-B20B-440A-8788-352C5ED0B40D}" type="pres">
      <dgm:prSet presAssocID="{644A1DDE-EBC4-4F7F-BFD9-73B822305442}" presName="accent_2" presStyleCnt="0"/>
      <dgm:spPr/>
    </dgm:pt>
    <dgm:pt modelId="{F41CF5B8-D04B-4CB9-A3BC-AA252814171E}" type="pres">
      <dgm:prSet presAssocID="{644A1DDE-EBC4-4F7F-BFD9-73B822305442}" presName="accentRepeatNode" presStyleLbl="solidFgAcc1" presStyleIdx="1" presStyleCnt="4"/>
      <dgm:spPr/>
    </dgm:pt>
    <dgm:pt modelId="{02534BB7-D553-42DA-9909-CB4CD7839660}" type="pres">
      <dgm:prSet presAssocID="{044B7B4B-DAB6-4875-BEFA-6D337046EE14}" presName="text_3" presStyleLbl="node1" presStyleIdx="2" presStyleCnt="4">
        <dgm:presLayoutVars>
          <dgm:bulletEnabled val="1"/>
        </dgm:presLayoutVars>
      </dgm:prSet>
      <dgm:spPr/>
    </dgm:pt>
    <dgm:pt modelId="{469C33FD-65E6-4120-9B61-709EAA571E9D}" type="pres">
      <dgm:prSet presAssocID="{044B7B4B-DAB6-4875-BEFA-6D337046EE14}" presName="accent_3" presStyleCnt="0"/>
      <dgm:spPr/>
    </dgm:pt>
    <dgm:pt modelId="{86E466E4-4D41-45F0-B31D-8CF528F274D5}" type="pres">
      <dgm:prSet presAssocID="{044B7B4B-DAB6-4875-BEFA-6D337046EE14}" presName="accentRepeatNode" presStyleLbl="solidFgAcc1" presStyleIdx="2" presStyleCnt="4"/>
      <dgm:spPr/>
    </dgm:pt>
    <dgm:pt modelId="{C4C22A44-7158-46A1-9B96-EA16A015DEC5}" type="pres">
      <dgm:prSet presAssocID="{C23A69FF-6CE1-45D7-8A09-E4F2D0C6F205}" presName="text_4" presStyleLbl="node1" presStyleIdx="3" presStyleCnt="4">
        <dgm:presLayoutVars>
          <dgm:bulletEnabled val="1"/>
        </dgm:presLayoutVars>
      </dgm:prSet>
      <dgm:spPr/>
    </dgm:pt>
    <dgm:pt modelId="{F9CE146A-8F0F-4501-96B2-07987ED8E720}" type="pres">
      <dgm:prSet presAssocID="{C23A69FF-6CE1-45D7-8A09-E4F2D0C6F205}" presName="accent_4" presStyleCnt="0"/>
      <dgm:spPr/>
    </dgm:pt>
    <dgm:pt modelId="{1F49B981-D6B7-4026-BAA4-17A75727A569}" type="pres">
      <dgm:prSet presAssocID="{C23A69FF-6CE1-45D7-8A09-E4F2D0C6F205}" presName="accentRepeatNode" presStyleLbl="solidFgAcc1" presStyleIdx="3" presStyleCnt="4"/>
      <dgm:spPr/>
    </dgm:pt>
  </dgm:ptLst>
  <dgm:cxnLst>
    <dgm:cxn modelId="{7DCB170A-A1EE-4190-BDB5-1550ED5F68A2}" type="presOf" srcId="{044B7B4B-DAB6-4875-BEFA-6D337046EE14}" destId="{02534BB7-D553-42DA-9909-CB4CD7839660}" srcOrd="0" destOrd="0" presId="urn:microsoft.com/office/officeart/2008/layout/VerticalCurvedList"/>
    <dgm:cxn modelId="{F3E2620C-9F67-4B2E-A2EC-45A7C22F1821}" type="presOf" srcId="{C23A69FF-6CE1-45D7-8A09-E4F2D0C6F205}" destId="{C4C22A44-7158-46A1-9B96-EA16A015DEC5}" srcOrd="0" destOrd="0" presId="urn:microsoft.com/office/officeart/2008/layout/VerticalCurvedList"/>
    <dgm:cxn modelId="{5C0BEF87-C389-427D-9EFB-C83D8B4E78DC}" type="presOf" srcId="{3C1ADACA-F831-4035-B753-4A9CF1D66AA1}" destId="{1AE1C1DA-4E38-4B2E-8BCC-5914C01EA6FF}" srcOrd="0" destOrd="0" presId="urn:microsoft.com/office/officeart/2008/layout/VerticalCurvedList"/>
    <dgm:cxn modelId="{5EF1EBAE-B942-472A-AE65-F787DE0FF343}" type="presOf" srcId="{E156570B-8098-4AB9-A726-9E120B123748}" destId="{6B951925-FFA7-462E-8088-8F286974A13F}" srcOrd="0" destOrd="0" presId="urn:microsoft.com/office/officeart/2008/layout/VerticalCurvedList"/>
    <dgm:cxn modelId="{2A3752B0-9CD1-451C-B4FD-9990D8176083}" srcId="{47DD1279-D7FC-4DC0-92C6-A56A089276B6}" destId="{E156570B-8098-4AB9-A726-9E120B123748}" srcOrd="0" destOrd="0" parTransId="{08850FE5-5F93-48D6-B90B-D9681E3F3455}" sibTransId="{3C1ADACA-F831-4035-B753-4A9CF1D66AA1}"/>
    <dgm:cxn modelId="{2FDB96CC-86DC-4754-A3BE-AC6B19AB0737}" srcId="{47DD1279-D7FC-4DC0-92C6-A56A089276B6}" destId="{C23A69FF-6CE1-45D7-8A09-E4F2D0C6F205}" srcOrd="3" destOrd="0" parTransId="{3713419F-3679-410C-B1F1-F7B62BEDB577}" sibTransId="{75E50923-5F5F-40B0-BD58-F0D74F9D4493}"/>
    <dgm:cxn modelId="{FA3BC9D8-DD36-4F65-B058-947277637510}" srcId="{47DD1279-D7FC-4DC0-92C6-A56A089276B6}" destId="{044B7B4B-DAB6-4875-BEFA-6D337046EE14}" srcOrd="2" destOrd="0" parTransId="{1C618577-0676-4030-A081-04D7CC2AA024}" sibTransId="{F1BA081D-06AF-44F9-BE6E-DC67DDA0080A}"/>
    <dgm:cxn modelId="{147800DD-58B3-4643-A655-3277263B7AF2}" type="presOf" srcId="{644A1DDE-EBC4-4F7F-BFD9-73B822305442}" destId="{89E637F9-4FD5-4AEA-8415-F615BC1AC978}" srcOrd="0" destOrd="0" presId="urn:microsoft.com/office/officeart/2008/layout/VerticalCurvedList"/>
    <dgm:cxn modelId="{B561E5F3-EF35-4A5B-A070-F22B9C386831}" type="presOf" srcId="{47DD1279-D7FC-4DC0-92C6-A56A089276B6}" destId="{24BDE206-CF38-4117-819A-38F1A5A640EB}" srcOrd="0" destOrd="0" presId="urn:microsoft.com/office/officeart/2008/layout/VerticalCurvedList"/>
    <dgm:cxn modelId="{E4BF44F7-CDC0-4371-AFF5-DEEDACF44259}" srcId="{47DD1279-D7FC-4DC0-92C6-A56A089276B6}" destId="{644A1DDE-EBC4-4F7F-BFD9-73B822305442}" srcOrd="1" destOrd="0" parTransId="{074931AF-35E7-42DF-B72E-EC79F5991097}" sibTransId="{7B6253B3-CC78-4B10-B09A-FAC711D0A0BF}"/>
    <dgm:cxn modelId="{B0B8D524-E772-433D-B0C3-02BBB014A6C8}" type="presParOf" srcId="{24BDE206-CF38-4117-819A-38F1A5A640EB}" destId="{A84BEF70-53E5-43EF-9ED1-30843D3C07EB}" srcOrd="0" destOrd="0" presId="urn:microsoft.com/office/officeart/2008/layout/VerticalCurvedList"/>
    <dgm:cxn modelId="{2B4C6D79-10A4-4C8A-A363-F8D7C2AA5B02}" type="presParOf" srcId="{A84BEF70-53E5-43EF-9ED1-30843D3C07EB}" destId="{B5CE1633-DFE2-4EBB-9FAE-B9AAA886BFE1}" srcOrd="0" destOrd="0" presId="urn:microsoft.com/office/officeart/2008/layout/VerticalCurvedList"/>
    <dgm:cxn modelId="{72A6BC94-62D9-4593-8E6D-BAF8FA71FE78}" type="presParOf" srcId="{B5CE1633-DFE2-4EBB-9FAE-B9AAA886BFE1}" destId="{9D5861AF-FA37-4FDA-AE72-216ED5A97282}" srcOrd="0" destOrd="0" presId="urn:microsoft.com/office/officeart/2008/layout/VerticalCurvedList"/>
    <dgm:cxn modelId="{0ABE3C30-7753-4F8F-A6EB-8EB341B56D8F}" type="presParOf" srcId="{B5CE1633-DFE2-4EBB-9FAE-B9AAA886BFE1}" destId="{1AE1C1DA-4E38-4B2E-8BCC-5914C01EA6FF}" srcOrd="1" destOrd="0" presId="urn:microsoft.com/office/officeart/2008/layout/VerticalCurvedList"/>
    <dgm:cxn modelId="{D2A127EE-9AAA-45D1-A313-C21DB2F6D2E1}" type="presParOf" srcId="{B5CE1633-DFE2-4EBB-9FAE-B9AAA886BFE1}" destId="{89565929-6D24-4260-85FF-2C6354457578}" srcOrd="2" destOrd="0" presId="urn:microsoft.com/office/officeart/2008/layout/VerticalCurvedList"/>
    <dgm:cxn modelId="{759C5092-689E-4541-9351-C25B3ACA445C}" type="presParOf" srcId="{B5CE1633-DFE2-4EBB-9FAE-B9AAA886BFE1}" destId="{0364CFD1-110A-4CB3-9049-D045310966DC}" srcOrd="3" destOrd="0" presId="urn:microsoft.com/office/officeart/2008/layout/VerticalCurvedList"/>
    <dgm:cxn modelId="{686D612A-BC63-4E91-AA9D-282BB6C8CDE4}" type="presParOf" srcId="{A84BEF70-53E5-43EF-9ED1-30843D3C07EB}" destId="{6B951925-FFA7-462E-8088-8F286974A13F}" srcOrd="1" destOrd="0" presId="urn:microsoft.com/office/officeart/2008/layout/VerticalCurvedList"/>
    <dgm:cxn modelId="{824B669F-1A95-4735-953A-1850E83B261D}" type="presParOf" srcId="{A84BEF70-53E5-43EF-9ED1-30843D3C07EB}" destId="{4767581F-D453-4A77-B2D7-1C748A225AD7}" srcOrd="2" destOrd="0" presId="urn:microsoft.com/office/officeart/2008/layout/VerticalCurvedList"/>
    <dgm:cxn modelId="{5B3A48E3-5766-4D84-8D47-56EDA8C71A83}" type="presParOf" srcId="{4767581F-D453-4A77-B2D7-1C748A225AD7}" destId="{0206DEBD-5C19-4BD0-BFBA-CD83518C05E9}" srcOrd="0" destOrd="0" presId="urn:microsoft.com/office/officeart/2008/layout/VerticalCurvedList"/>
    <dgm:cxn modelId="{62254CCC-11B0-4E06-857D-C0043263E262}" type="presParOf" srcId="{A84BEF70-53E5-43EF-9ED1-30843D3C07EB}" destId="{89E637F9-4FD5-4AEA-8415-F615BC1AC978}" srcOrd="3" destOrd="0" presId="urn:microsoft.com/office/officeart/2008/layout/VerticalCurvedList"/>
    <dgm:cxn modelId="{302860EE-46A2-471A-B1B5-1D30F9F54053}" type="presParOf" srcId="{A84BEF70-53E5-43EF-9ED1-30843D3C07EB}" destId="{6C794880-B20B-440A-8788-352C5ED0B40D}" srcOrd="4" destOrd="0" presId="urn:microsoft.com/office/officeart/2008/layout/VerticalCurvedList"/>
    <dgm:cxn modelId="{9E694EB9-787C-4A27-AB74-6E411BB8A33E}" type="presParOf" srcId="{6C794880-B20B-440A-8788-352C5ED0B40D}" destId="{F41CF5B8-D04B-4CB9-A3BC-AA252814171E}" srcOrd="0" destOrd="0" presId="urn:microsoft.com/office/officeart/2008/layout/VerticalCurvedList"/>
    <dgm:cxn modelId="{241986BA-C964-4AEF-BE88-7E2BEBA2B524}" type="presParOf" srcId="{A84BEF70-53E5-43EF-9ED1-30843D3C07EB}" destId="{02534BB7-D553-42DA-9909-CB4CD7839660}" srcOrd="5" destOrd="0" presId="urn:microsoft.com/office/officeart/2008/layout/VerticalCurvedList"/>
    <dgm:cxn modelId="{8D73D0C6-0D1D-4A16-A679-B6DBD0E26647}" type="presParOf" srcId="{A84BEF70-53E5-43EF-9ED1-30843D3C07EB}" destId="{469C33FD-65E6-4120-9B61-709EAA571E9D}" srcOrd="6" destOrd="0" presId="urn:microsoft.com/office/officeart/2008/layout/VerticalCurvedList"/>
    <dgm:cxn modelId="{C949EE58-5E5C-4394-BE9C-2EB189588E71}" type="presParOf" srcId="{469C33FD-65E6-4120-9B61-709EAA571E9D}" destId="{86E466E4-4D41-45F0-B31D-8CF528F274D5}" srcOrd="0" destOrd="0" presId="urn:microsoft.com/office/officeart/2008/layout/VerticalCurvedList"/>
    <dgm:cxn modelId="{CC81C4B7-EE7C-4B28-A34A-DF04DB11D3C6}" type="presParOf" srcId="{A84BEF70-53E5-43EF-9ED1-30843D3C07EB}" destId="{C4C22A44-7158-46A1-9B96-EA16A015DEC5}" srcOrd="7" destOrd="0" presId="urn:microsoft.com/office/officeart/2008/layout/VerticalCurvedList"/>
    <dgm:cxn modelId="{5A07AACF-531A-4F39-9F12-A5E14929F8EA}" type="presParOf" srcId="{A84BEF70-53E5-43EF-9ED1-30843D3C07EB}" destId="{F9CE146A-8F0F-4501-96B2-07987ED8E720}" srcOrd="8" destOrd="0" presId="urn:microsoft.com/office/officeart/2008/layout/VerticalCurvedList"/>
    <dgm:cxn modelId="{D0B8144C-184B-45C4-9DB4-40859932E099}" type="presParOf" srcId="{F9CE146A-8F0F-4501-96B2-07987ED8E720}" destId="{1F49B981-D6B7-4026-BAA4-17A75727A5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LU Decomposition*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Forward &amp; Backward Substitution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LU Solver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QR Decomposition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0E4C2B9A-CB6B-4FA9-818F-9F721DB1E75E}">
      <dgm:prSet phldrT="[Texto]"/>
      <dgm:spPr/>
      <dgm:t>
        <a:bodyPr/>
        <a:lstStyle/>
        <a:p>
          <a:r>
            <a:rPr lang="en-GB" dirty="0"/>
            <a:t>QR Solver</a:t>
          </a:r>
        </a:p>
      </dgm:t>
    </dgm:pt>
    <dgm:pt modelId="{13BAEDD8-099A-4ED4-87B5-84ADEB72E205}" type="parTrans" cxnId="{55DC615F-E1B8-4D43-9C66-B465E0DE05EC}">
      <dgm:prSet/>
      <dgm:spPr/>
      <dgm:t>
        <a:bodyPr/>
        <a:lstStyle/>
        <a:p>
          <a:endParaRPr lang="en-GB"/>
        </a:p>
      </dgm:t>
    </dgm:pt>
    <dgm:pt modelId="{FC999ABD-8B8F-4AB7-A2DF-F6C62E4DB986}" type="sibTrans" cxnId="{55DC615F-E1B8-4D43-9C66-B465E0DE05EC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5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5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5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5">
        <dgm:presLayoutVars>
          <dgm:bulletEnabled val="1"/>
        </dgm:presLayoutVars>
      </dgm:prSet>
      <dgm:spPr/>
    </dgm:pt>
    <dgm:pt modelId="{37B493F0-9B77-4520-B0E2-F1FA84D1DF1D}" type="pres">
      <dgm:prSet presAssocID="{77667978-5063-4E3E-8B11-BEAB5D3BEEC6}" presName="sibTrans" presStyleCnt="0"/>
      <dgm:spPr/>
    </dgm:pt>
    <dgm:pt modelId="{E1F1453E-104C-4BAA-845B-358EE688B481}" type="pres">
      <dgm:prSet presAssocID="{0E4C2B9A-CB6B-4FA9-818F-9F721DB1E7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89889F29-747B-48F2-B19F-F1CA2A73EF7E}" type="presOf" srcId="{0E4C2B9A-CB6B-4FA9-818F-9F721DB1E75E}" destId="{E1F1453E-104C-4BAA-845B-358EE688B481}" srcOrd="0" destOrd="0" presId="urn:microsoft.com/office/officeart/2005/8/layout/default"/>
    <dgm:cxn modelId="{55DC615F-E1B8-4D43-9C66-B465E0DE05EC}" srcId="{A6E116BA-FB50-41D5-B633-E9E5935F7A25}" destId="{0E4C2B9A-CB6B-4FA9-818F-9F721DB1E75E}" srcOrd="4" destOrd="0" parTransId="{13BAEDD8-099A-4ED4-87B5-84ADEB72E205}" sibTransId="{FC999ABD-8B8F-4AB7-A2DF-F6C62E4DB986}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  <dgm:cxn modelId="{91B9915A-F653-4D92-8F25-47D10029C5C4}" type="presParOf" srcId="{67D622D8-80F9-46B2-9E5B-D46C8F9F05F5}" destId="{37B493F0-9B77-4520-B0E2-F1FA84D1DF1D}" srcOrd="7" destOrd="0" presId="urn:microsoft.com/office/officeart/2005/8/layout/default"/>
    <dgm:cxn modelId="{8913EFC6-DE4D-4DEF-8F32-176B0B3D1D8D}" type="presParOf" srcId="{67D622D8-80F9-46B2-9E5B-D46C8F9F05F5}" destId="{E1F1453E-104C-4BAA-845B-358EE688B4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A94D1D-7194-499C-8079-2AC51BFC4770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5512F278-5610-4150-9E60-254B8A23F872}">
      <dgm:prSet phldrT="[Texto]" custT="1"/>
      <dgm:spPr/>
      <dgm:t>
        <a:bodyPr/>
        <a:lstStyle/>
        <a:p>
          <a:r>
            <a:rPr lang="en-GB" sz="1100" dirty="0"/>
            <a:t>Submatrices 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9F7798CB-4B7B-4702-8219-BE0049C2FE97}" type="parTrans" cxnId="{C8E9E17D-19F5-48A3-BE07-25D44479FD47}">
      <dgm:prSet/>
      <dgm:spPr/>
      <dgm:t>
        <a:bodyPr/>
        <a:lstStyle/>
        <a:p>
          <a:endParaRPr lang="en-GB" sz="1100"/>
        </a:p>
      </dgm:t>
    </dgm:pt>
    <dgm:pt modelId="{33DE95AC-C3B7-43E3-9307-913521B7A414}" type="sibTrans" cxnId="{C8E9E17D-19F5-48A3-BE07-25D44479FD47}">
      <dgm:prSet/>
      <dgm:spPr/>
      <dgm:t>
        <a:bodyPr/>
        <a:lstStyle/>
        <a:p>
          <a:endParaRPr lang="en-GB" sz="1100"/>
        </a:p>
      </dgm:t>
    </dgm:pt>
    <dgm:pt modelId="{E7A773C2-67E9-4B70-BF06-7152555EE2B3}">
      <dgm:prSet phldrT="[Texto]" custT="1"/>
      <dgm:spPr/>
      <dgm:t>
        <a:bodyPr/>
        <a:lstStyle/>
        <a:p>
          <a:r>
            <a:rPr lang="en-GB" sz="1100" dirty="0"/>
            <a:t>New-Axis</a:t>
          </a:r>
          <a:br>
            <a:rPr lang="en-GB" sz="1100" dirty="0"/>
          </a:br>
          <a:r>
            <a:rPr lang="en-GB" sz="1100" dirty="0"/>
            <a:t>Syntax</a:t>
          </a:r>
        </a:p>
      </dgm:t>
    </dgm:pt>
    <dgm:pt modelId="{0FB92A44-EF9D-4D75-83CC-99025B8E9C22}" type="parTrans" cxnId="{30087B86-22CB-40E9-AAD3-BAB45B03F276}">
      <dgm:prSet/>
      <dgm:spPr/>
      <dgm:t>
        <a:bodyPr/>
        <a:lstStyle/>
        <a:p>
          <a:endParaRPr lang="en-GB" sz="1100"/>
        </a:p>
      </dgm:t>
    </dgm:pt>
    <dgm:pt modelId="{B6118BA1-E86D-425F-9E5E-D652F220F41D}" type="sibTrans" cxnId="{30087B86-22CB-40E9-AAD3-BAB45B03F276}">
      <dgm:prSet/>
      <dgm:spPr/>
      <dgm:t>
        <a:bodyPr/>
        <a:lstStyle/>
        <a:p>
          <a:endParaRPr lang="en-GB" sz="1100"/>
        </a:p>
      </dgm:t>
    </dgm:pt>
    <dgm:pt modelId="{E5C59A08-8D11-4696-974C-CEB07CC6239B}">
      <dgm:prSet phldrT="[Texto]" custT="1"/>
      <dgm:spPr/>
      <dgm:t>
        <a:bodyPr/>
        <a:lstStyle/>
        <a:p>
          <a:r>
            <a:rPr lang="en-GB" sz="1100" dirty="0"/>
            <a:t>Outer</a:t>
          </a:r>
          <a:br>
            <a:rPr lang="en-GB" sz="1100" dirty="0"/>
          </a:br>
          <a:r>
            <a:rPr lang="en-GB" sz="1100" dirty="0"/>
            <a:t>Product</a:t>
          </a:r>
        </a:p>
      </dgm:t>
    </dgm:pt>
    <dgm:pt modelId="{912EC018-F9F6-476B-AB47-27F1881C8B7F}" type="parTrans" cxnId="{11795440-8E98-4ECF-87B7-BEC8C16CC66F}">
      <dgm:prSet/>
      <dgm:spPr/>
      <dgm:t>
        <a:bodyPr/>
        <a:lstStyle/>
        <a:p>
          <a:endParaRPr lang="en-GB" sz="1100"/>
        </a:p>
      </dgm:t>
    </dgm:pt>
    <dgm:pt modelId="{28C1357D-57AC-4A85-8912-F7A742E5E42D}" type="sibTrans" cxnId="{11795440-8E98-4ECF-87B7-BEC8C16CC66F}">
      <dgm:prSet/>
      <dgm:spPr/>
      <dgm:t>
        <a:bodyPr/>
        <a:lstStyle/>
        <a:p>
          <a:endParaRPr lang="en-GB" sz="1100"/>
        </a:p>
      </dgm:t>
    </dgm:pt>
    <dgm:pt modelId="{A075C874-6E97-40E6-8CB9-8AA046B5583F}">
      <dgm:prSet phldrT="[Texto]" custT="1"/>
      <dgm:spPr/>
      <dgm:t>
        <a:bodyPr/>
        <a:lstStyle/>
        <a:p>
          <a:r>
            <a:rPr lang="en-GB" sz="1100" dirty="0"/>
            <a:t>For Loop</a:t>
          </a:r>
        </a:p>
      </dgm:t>
    </dgm:pt>
    <dgm:pt modelId="{49F04BBE-C42F-424A-B0AF-2C81FDA01EB7}" type="parTrans" cxnId="{D87DBC69-73B0-4FA9-ACD2-EE2C4690BA63}">
      <dgm:prSet/>
      <dgm:spPr/>
      <dgm:t>
        <a:bodyPr/>
        <a:lstStyle/>
        <a:p>
          <a:endParaRPr lang="en-GB" sz="1600"/>
        </a:p>
      </dgm:t>
    </dgm:pt>
    <dgm:pt modelId="{A8799902-8AC4-41E7-8999-A29565EDD668}" type="sibTrans" cxnId="{D87DBC69-73B0-4FA9-ACD2-EE2C4690BA63}">
      <dgm:prSet/>
      <dgm:spPr/>
      <dgm:t>
        <a:bodyPr/>
        <a:lstStyle/>
        <a:p>
          <a:endParaRPr lang="en-GB" sz="1600"/>
        </a:p>
      </dgm:t>
    </dgm:pt>
    <dgm:pt modelId="{2EC7A8F1-597A-4C9D-819E-A3E8DE34E227}">
      <dgm:prSet phldrT="[Texto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GB" sz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93EA666-7DA7-448E-8C72-98B739FD26A7}" type="parTrans" cxnId="{8825060D-3554-4DF2-B228-7033B0E082AA}">
      <dgm:prSet/>
      <dgm:spPr/>
      <dgm:t>
        <a:bodyPr/>
        <a:lstStyle/>
        <a:p>
          <a:endParaRPr lang="en-GB" sz="1600"/>
        </a:p>
      </dgm:t>
    </dgm:pt>
    <dgm:pt modelId="{338E2AD8-9F26-4694-B269-699EC4A62F87}" type="sibTrans" cxnId="{8825060D-3554-4DF2-B228-7033B0E082AA}">
      <dgm:prSet/>
      <dgm:spPr/>
      <dgm:t>
        <a:bodyPr/>
        <a:lstStyle/>
        <a:p>
          <a:endParaRPr lang="en-GB" sz="1600"/>
        </a:p>
      </dgm:t>
    </dgm:pt>
    <dgm:pt modelId="{FF547245-E35C-469A-B7FA-1E9BD206784F}">
      <dgm:prSet phldrT="[Texto]" custT="1"/>
      <dgm:spPr/>
      <dgm:t>
        <a:bodyPr/>
        <a:lstStyle/>
        <a:p>
          <a:r>
            <a:rPr lang="it-IT" sz="1000" dirty="0"/>
            <a:t>A[col + 1 :, :]</a:t>
          </a:r>
          <a:r>
            <a:rPr lang="it-IT" sz="1000" dirty="0">
              <a:highlight>
                <a:srgbClr val="FFFF00"/>
              </a:highlight>
            </a:rPr>
            <a:t>[:, [col]]</a:t>
          </a:r>
          <a:r>
            <a:rPr lang="it-IT" sz="1000" dirty="0"/>
            <a:t> @ A[[col], :][:, col + 1 :]</a:t>
          </a:r>
          <a:endParaRPr lang="en-GB" sz="1000" dirty="0"/>
        </a:p>
      </dgm:t>
    </dgm:pt>
    <dgm:pt modelId="{F2B6AD92-DEE3-4EE6-BB23-D56AA486937D}" type="parTrans" cxnId="{397150FF-F4DF-4272-A47D-2282F14EB159}">
      <dgm:prSet/>
      <dgm:spPr/>
      <dgm:t>
        <a:bodyPr/>
        <a:lstStyle/>
        <a:p>
          <a:endParaRPr lang="en-GB" sz="1600"/>
        </a:p>
      </dgm:t>
    </dgm:pt>
    <dgm:pt modelId="{964C76A2-D397-454A-9BD3-CA0435D98DCD}" type="sibTrans" cxnId="{397150FF-F4DF-4272-A47D-2282F14EB159}">
      <dgm:prSet/>
      <dgm:spPr/>
      <dgm:t>
        <a:bodyPr/>
        <a:lstStyle/>
        <a:p>
          <a:endParaRPr lang="en-GB" sz="1600"/>
        </a:p>
      </dgm:t>
    </dgm:pt>
    <dgm:pt modelId="{2ACC35B9-DB1B-464C-A64E-16AE5545C3A0}">
      <dgm:prSet phldrT="[Texto]" custT="1"/>
      <dgm:spPr/>
      <dgm:t>
        <a:bodyPr/>
        <a:lstStyle/>
        <a:p>
          <a:r>
            <a:rPr lang="it-IT" sz="1100" dirty="0"/>
            <a:t>A[col, col + 1 :][</a:t>
          </a:r>
          <a:r>
            <a:rPr lang="it-IT" sz="1100" dirty="0">
              <a:highlight>
                <a:srgbClr val="FFFF00"/>
              </a:highlight>
            </a:rPr>
            <a:t>np.newaxis</a:t>
          </a:r>
          <a:r>
            <a:rPr lang="it-IT" sz="1100" dirty="0"/>
            <a:t>, :]</a:t>
          </a:r>
          <a:endParaRPr lang="en-GB" sz="1100" dirty="0"/>
        </a:p>
      </dgm:t>
    </dgm:pt>
    <dgm:pt modelId="{ADC6E180-EB32-46C7-8FFF-F0C74C2E3A73}" type="parTrans" cxnId="{DFE9E395-28A4-4465-85A8-C5E5B0378CB8}">
      <dgm:prSet/>
      <dgm:spPr/>
      <dgm:t>
        <a:bodyPr/>
        <a:lstStyle/>
        <a:p>
          <a:endParaRPr lang="en-GB"/>
        </a:p>
      </dgm:t>
    </dgm:pt>
    <dgm:pt modelId="{E7A11DA4-7EEB-446E-A223-F18921D19B3D}" type="sibTrans" cxnId="{DFE9E395-28A4-4465-85A8-C5E5B0378CB8}">
      <dgm:prSet/>
      <dgm:spPr/>
      <dgm:t>
        <a:bodyPr/>
        <a:lstStyle/>
        <a:p>
          <a:endParaRPr lang="en-GB"/>
        </a:p>
      </dgm:t>
    </dgm:pt>
    <dgm:pt modelId="{1A693355-A12E-4F68-B449-AD7D0A1677E6}">
      <dgm:prSet phldrT="[Texto]" custT="1"/>
      <dgm:spPr/>
      <dgm:t>
        <a:bodyPr/>
        <a:lstStyle/>
        <a:p>
          <a:r>
            <a:rPr lang="it-IT" sz="900" dirty="0">
              <a:highlight>
                <a:srgbClr val="FFFF00"/>
              </a:highlight>
            </a:rPr>
            <a:t>np.outer</a:t>
          </a:r>
          <a:r>
            <a:rPr lang="it-IT" sz="900" dirty="0"/>
            <a:t>(A[col + 1 :, col], A[col, col + 1 :])</a:t>
          </a:r>
          <a:endParaRPr lang="en-GB" sz="900" dirty="0"/>
        </a:p>
      </dgm:t>
    </dgm:pt>
    <dgm:pt modelId="{83260784-1EC8-4E2F-867F-ED179A663003}" type="parTrans" cxnId="{B5117D33-FD79-45BE-8475-A38FD01BFBF2}">
      <dgm:prSet/>
      <dgm:spPr/>
      <dgm:t>
        <a:bodyPr/>
        <a:lstStyle/>
        <a:p>
          <a:endParaRPr lang="en-GB"/>
        </a:p>
      </dgm:t>
    </dgm:pt>
    <dgm:pt modelId="{9ACB3331-5078-41B6-82DF-B166C4F3B027}" type="sibTrans" cxnId="{B5117D33-FD79-45BE-8475-A38FD01BFBF2}">
      <dgm:prSet/>
      <dgm:spPr/>
      <dgm:t>
        <a:bodyPr/>
        <a:lstStyle/>
        <a:p>
          <a:endParaRPr lang="en-GB"/>
        </a:p>
      </dgm:t>
    </dgm:pt>
    <dgm:pt modelId="{0D37E826-373D-4674-904F-63B2CE37AD07}">
      <dgm:prSet phldrT="[Texto]" custT="1"/>
      <dgm:spPr/>
      <dgm:t>
        <a:bodyPr/>
        <a:lstStyle/>
        <a:p>
          <a:r>
            <a:rPr lang="en-GB" sz="1100" dirty="0"/>
            <a:t>for row in range(col + 1, n)</a:t>
          </a:r>
        </a:p>
      </dgm:t>
    </dgm:pt>
    <dgm:pt modelId="{5CB17F95-7F82-4B44-93CB-B38540931D16}" type="parTrans" cxnId="{86B91355-8A6C-4CD4-8BBE-F3810DB6A571}">
      <dgm:prSet/>
      <dgm:spPr/>
      <dgm:t>
        <a:bodyPr/>
        <a:lstStyle/>
        <a:p>
          <a:endParaRPr lang="en-GB"/>
        </a:p>
      </dgm:t>
    </dgm:pt>
    <dgm:pt modelId="{0276E823-C2A8-4D18-B08F-DD4CC54368DA}" type="sibTrans" cxnId="{86B91355-8A6C-4CD4-8BBE-F3810DB6A571}">
      <dgm:prSet/>
      <dgm:spPr/>
      <dgm:t>
        <a:bodyPr/>
        <a:lstStyle/>
        <a:p>
          <a:endParaRPr lang="en-GB"/>
        </a:p>
      </dgm:t>
    </dgm:pt>
    <dgm:pt modelId="{F5F7310E-36FC-455B-A2A2-A345F262D328}" type="pres">
      <dgm:prSet presAssocID="{54A94D1D-7194-499C-8079-2AC51BFC47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B4C862-41DB-4F8C-9555-084C31F4AB89}" type="pres">
      <dgm:prSet presAssocID="{2EC7A8F1-597A-4C9D-819E-A3E8DE34E227}" presName="hierRoot1" presStyleCnt="0">
        <dgm:presLayoutVars>
          <dgm:hierBranch val="init"/>
        </dgm:presLayoutVars>
      </dgm:prSet>
      <dgm:spPr/>
    </dgm:pt>
    <dgm:pt modelId="{A65CEC40-EAF1-42FF-BF23-45650C4CB725}" type="pres">
      <dgm:prSet presAssocID="{2EC7A8F1-597A-4C9D-819E-A3E8DE34E227}" presName="rootComposite1" presStyleCnt="0"/>
      <dgm:spPr/>
    </dgm:pt>
    <dgm:pt modelId="{3DCBE93D-3814-451F-996D-62D8C1FBE845}" type="pres">
      <dgm:prSet presAssocID="{2EC7A8F1-597A-4C9D-819E-A3E8DE34E227}" presName="rootText1" presStyleLbl="node0" presStyleIdx="0" presStyleCnt="1" custFlipVert="1" custFlipHor="1" custScaleX="2533" custScaleY="8305" custLinFactNeighborX="-7036" custLinFactNeighborY="2988">
        <dgm:presLayoutVars>
          <dgm:chPref val="3"/>
        </dgm:presLayoutVars>
      </dgm:prSet>
      <dgm:spPr/>
    </dgm:pt>
    <dgm:pt modelId="{1867E86F-01BC-4B06-B0DF-716E2871C4C9}" type="pres">
      <dgm:prSet presAssocID="{2EC7A8F1-597A-4C9D-819E-A3E8DE34E227}" presName="rootConnector1" presStyleLbl="node1" presStyleIdx="0" presStyleCnt="0"/>
      <dgm:spPr/>
    </dgm:pt>
    <dgm:pt modelId="{04225EF8-8D6E-4FF6-86C4-2C92936F9A9D}" type="pres">
      <dgm:prSet presAssocID="{2EC7A8F1-597A-4C9D-819E-A3E8DE34E227}" presName="hierChild2" presStyleCnt="0"/>
      <dgm:spPr/>
    </dgm:pt>
    <dgm:pt modelId="{B1ABE97F-C555-4298-9B0F-377FC8EC7BB4}" type="pres">
      <dgm:prSet presAssocID="{9F7798CB-4B7B-4702-8219-BE0049C2FE97}" presName="Name64" presStyleLbl="parChTrans1D2" presStyleIdx="0" presStyleCnt="4"/>
      <dgm:spPr/>
    </dgm:pt>
    <dgm:pt modelId="{EE798390-107F-4784-A3DA-10EDCB9752A2}" type="pres">
      <dgm:prSet presAssocID="{5512F278-5610-4150-9E60-254B8A23F872}" presName="hierRoot2" presStyleCnt="0">
        <dgm:presLayoutVars>
          <dgm:hierBranch val="init"/>
        </dgm:presLayoutVars>
      </dgm:prSet>
      <dgm:spPr/>
    </dgm:pt>
    <dgm:pt modelId="{178E8783-5CB4-48C2-8FD5-ED1CDF342751}" type="pres">
      <dgm:prSet presAssocID="{5512F278-5610-4150-9E60-254B8A23F872}" presName="rootComposite" presStyleCnt="0"/>
      <dgm:spPr/>
    </dgm:pt>
    <dgm:pt modelId="{684525DC-1B53-4A15-83C6-710A3E60E125}" type="pres">
      <dgm:prSet presAssocID="{5512F278-5610-4150-9E60-254B8A23F872}" presName="rootText" presStyleLbl="node2" presStyleIdx="0" presStyleCnt="4" custScaleX="45451" custScaleY="71488">
        <dgm:presLayoutVars>
          <dgm:chPref val="3"/>
        </dgm:presLayoutVars>
      </dgm:prSet>
      <dgm:spPr/>
    </dgm:pt>
    <dgm:pt modelId="{BBA150E6-BFB2-413A-8F05-6946837770E7}" type="pres">
      <dgm:prSet presAssocID="{5512F278-5610-4150-9E60-254B8A23F872}" presName="rootConnector" presStyleLbl="node2" presStyleIdx="0" presStyleCnt="4"/>
      <dgm:spPr/>
    </dgm:pt>
    <dgm:pt modelId="{621E16CD-55A3-4CD1-8C56-F236A037E4E8}" type="pres">
      <dgm:prSet presAssocID="{5512F278-5610-4150-9E60-254B8A23F872}" presName="hierChild4" presStyleCnt="0"/>
      <dgm:spPr/>
    </dgm:pt>
    <dgm:pt modelId="{38CFC5DF-81CE-47A9-A989-84843F1B5421}" type="pres">
      <dgm:prSet presAssocID="{F2B6AD92-DEE3-4EE6-BB23-D56AA486937D}" presName="Name64" presStyleLbl="parChTrans1D3" presStyleIdx="0" presStyleCnt="4"/>
      <dgm:spPr/>
    </dgm:pt>
    <dgm:pt modelId="{AE9B6D6C-2266-4814-AC12-2A945F6A84FA}" type="pres">
      <dgm:prSet presAssocID="{FF547245-E35C-469A-B7FA-1E9BD206784F}" presName="hierRoot2" presStyleCnt="0">
        <dgm:presLayoutVars>
          <dgm:hierBranch val="init"/>
        </dgm:presLayoutVars>
      </dgm:prSet>
      <dgm:spPr/>
    </dgm:pt>
    <dgm:pt modelId="{7FFBE674-B71A-46C8-8C7C-96A54069E484}" type="pres">
      <dgm:prSet presAssocID="{FF547245-E35C-469A-B7FA-1E9BD206784F}" presName="rootComposite" presStyleCnt="0"/>
      <dgm:spPr/>
    </dgm:pt>
    <dgm:pt modelId="{785EB626-512A-460F-9EDA-322AAB204CC6}" type="pres">
      <dgm:prSet presAssocID="{FF547245-E35C-469A-B7FA-1E9BD206784F}" presName="rootText" presStyleLbl="node3" presStyleIdx="0" presStyleCnt="4" custScaleX="120640" custScaleY="61587" custLinFactNeighborX="-12679" custLinFactNeighborY="1046">
        <dgm:presLayoutVars>
          <dgm:chPref val="3"/>
        </dgm:presLayoutVars>
      </dgm:prSet>
      <dgm:spPr/>
    </dgm:pt>
    <dgm:pt modelId="{57A8C79D-AC73-478E-8E86-0E28BBC508BE}" type="pres">
      <dgm:prSet presAssocID="{FF547245-E35C-469A-B7FA-1E9BD206784F}" presName="rootConnector" presStyleLbl="node3" presStyleIdx="0" presStyleCnt="4"/>
      <dgm:spPr/>
    </dgm:pt>
    <dgm:pt modelId="{AA925367-C6A7-435C-BBB7-38EB4188FF29}" type="pres">
      <dgm:prSet presAssocID="{FF547245-E35C-469A-B7FA-1E9BD206784F}" presName="hierChild4" presStyleCnt="0"/>
      <dgm:spPr/>
    </dgm:pt>
    <dgm:pt modelId="{0AF395F5-3AF8-4434-9F18-C1C988F45E85}" type="pres">
      <dgm:prSet presAssocID="{FF547245-E35C-469A-B7FA-1E9BD206784F}" presName="hierChild5" presStyleCnt="0"/>
      <dgm:spPr/>
    </dgm:pt>
    <dgm:pt modelId="{943702D3-1416-423C-898B-C1A43892BF4F}" type="pres">
      <dgm:prSet presAssocID="{5512F278-5610-4150-9E60-254B8A23F872}" presName="hierChild5" presStyleCnt="0"/>
      <dgm:spPr/>
    </dgm:pt>
    <dgm:pt modelId="{6DAE4DD6-F9F5-4CDD-8CD1-764AB6947C3F}" type="pres">
      <dgm:prSet presAssocID="{0FB92A44-EF9D-4D75-83CC-99025B8E9C22}" presName="Name64" presStyleLbl="parChTrans1D2" presStyleIdx="1" presStyleCnt="4"/>
      <dgm:spPr/>
    </dgm:pt>
    <dgm:pt modelId="{41F907D2-AA07-4889-8CA7-5D03BA2B9173}" type="pres">
      <dgm:prSet presAssocID="{E7A773C2-67E9-4B70-BF06-7152555EE2B3}" presName="hierRoot2" presStyleCnt="0">
        <dgm:presLayoutVars>
          <dgm:hierBranch val="init"/>
        </dgm:presLayoutVars>
      </dgm:prSet>
      <dgm:spPr/>
    </dgm:pt>
    <dgm:pt modelId="{B0D29368-343F-44E3-93AE-0AB7906B67CE}" type="pres">
      <dgm:prSet presAssocID="{E7A773C2-67E9-4B70-BF06-7152555EE2B3}" presName="rootComposite" presStyleCnt="0"/>
      <dgm:spPr/>
    </dgm:pt>
    <dgm:pt modelId="{CF714DE5-E1B8-4129-BFFA-ADEEC2A0DAF8}" type="pres">
      <dgm:prSet presAssocID="{E7A773C2-67E9-4B70-BF06-7152555EE2B3}" presName="rootText" presStyleLbl="node2" presStyleIdx="1" presStyleCnt="4" custScaleX="42277" custScaleY="71488">
        <dgm:presLayoutVars>
          <dgm:chPref val="3"/>
        </dgm:presLayoutVars>
      </dgm:prSet>
      <dgm:spPr/>
    </dgm:pt>
    <dgm:pt modelId="{2CAD61F8-4613-4796-B77B-8D310B7B55BD}" type="pres">
      <dgm:prSet presAssocID="{E7A773C2-67E9-4B70-BF06-7152555EE2B3}" presName="rootConnector" presStyleLbl="node2" presStyleIdx="1" presStyleCnt="4"/>
      <dgm:spPr/>
    </dgm:pt>
    <dgm:pt modelId="{7F0EDF4E-5DD6-4853-9755-7A22A11DF526}" type="pres">
      <dgm:prSet presAssocID="{E7A773C2-67E9-4B70-BF06-7152555EE2B3}" presName="hierChild4" presStyleCnt="0"/>
      <dgm:spPr/>
    </dgm:pt>
    <dgm:pt modelId="{498CBCDE-C29E-4904-B4E5-6FE89F0E06D7}" type="pres">
      <dgm:prSet presAssocID="{ADC6E180-EB32-46C7-8FFF-F0C74C2E3A73}" presName="Name64" presStyleLbl="parChTrans1D3" presStyleIdx="1" presStyleCnt="4"/>
      <dgm:spPr/>
    </dgm:pt>
    <dgm:pt modelId="{DF74623C-AAAB-4082-AA7B-1633C8501DCB}" type="pres">
      <dgm:prSet presAssocID="{2ACC35B9-DB1B-464C-A64E-16AE5545C3A0}" presName="hierRoot2" presStyleCnt="0">
        <dgm:presLayoutVars>
          <dgm:hierBranch val="init"/>
        </dgm:presLayoutVars>
      </dgm:prSet>
      <dgm:spPr/>
    </dgm:pt>
    <dgm:pt modelId="{79429A1A-46A9-475C-BC44-46176E4DC5B9}" type="pres">
      <dgm:prSet presAssocID="{2ACC35B9-DB1B-464C-A64E-16AE5545C3A0}" presName="rootComposite" presStyleCnt="0"/>
      <dgm:spPr/>
    </dgm:pt>
    <dgm:pt modelId="{02DCB323-CFA2-4C1C-8FDA-DC269D51F5BA}" type="pres">
      <dgm:prSet presAssocID="{2ACC35B9-DB1B-464C-A64E-16AE5545C3A0}" presName="rootText" presStyleLbl="node3" presStyleIdx="1" presStyleCnt="4" custScaleX="121396" custScaleY="59523" custLinFactNeighborX="-7531" custLinFactNeighborY="-172">
        <dgm:presLayoutVars>
          <dgm:chPref val="3"/>
        </dgm:presLayoutVars>
      </dgm:prSet>
      <dgm:spPr/>
    </dgm:pt>
    <dgm:pt modelId="{4EF1DB8A-471D-4D17-B54C-1141713CCBA9}" type="pres">
      <dgm:prSet presAssocID="{2ACC35B9-DB1B-464C-A64E-16AE5545C3A0}" presName="rootConnector" presStyleLbl="node3" presStyleIdx="1" presStyleCnt="4"/>
      <dgm:spPr/>
    </dgm:pt>
    <dgm:pt modelId="{563FC8BD-3A4C-495F-AF23-2B33203B4154}" type="pres">
      <dgm:prSet presAssocID="{2ACC35B9-DB1B-464C-A64E-16AE5545C3A0}" presName="hierChild4" presStyleCnt="0"/>
      <dgm:spPr/>
    </dgm:pt>
    <dgm:pt modelId="{DEF8276E-EA99-427B-8CA7-2D5DEFED57A3}" type="pres">
      <dgm:prSet presAssocID="{2ACC35B9-DB1B-464C-A64E-16AE5545C3A0}" presName="hierChild5" presStyleCnt="0"/>
      <dgm:spPr/>
    </dgm:pt>
    <dgm:pt modelId="{B6C7D6D7-FE73-4186-AC1C-B632EA72B165}" type="pres">
      <dgm:prSet presAssocID="{E7A773C2-67E9-4B70-BF06-7152555EE2B3}" presName="hierChild5" presStyleCnt="0"/>
      <dgm:spPr/>
    </dgm:pt>
    <dgm:pt modelId="{434B6EFA-A7D5-457F-BDEA-59631D298D6C}" type="pres">
      <dgm:prSet presAssocID="{912EC018-F9F6-476B-AB47-27F1881C8B7F}" presName="Name64" presStyleLbl="parChTrans1D2" presStyleIdx="2" presStyleCnt="4"/>
      <dgm:spPr/>
    </dgm:pt>
    <dgm:pt modelId="{F9A1E8D9-0E26-464C-9A00-BFD4F832C8FD}" type="pres">
      <dgm:prSet presAssocID="{E5C59A08-8D11-4696-974C-CEB07CC6239B}" presName="hierRoot2" presStyleCnt="0">
        <dgm:presLayoutVars>
          <dgm:hierBranch val="init"/>
        </dgm:presLayoutVars>
      </dgm:prSet>
      <dgm:spPr/>
    </dgm:pt>
    <dgm:pt modelId="{C4A9E406-4240-441A-AA5B-74BF5D21AFEF}" type="pres">
      <dgm:prSet presAssocID="{E5C59A08-8D11-4696-974C-CEB07CC6239B}" presName="rootComposite" presStyleCnt="0"/>
      <dgm:spPr/>
    </dgm:pt>
    <dgm:pt modelId="{C9807315-7F5D-4307-826C-1F3528658342}" type="pres">
      <dgm:prSet presAssocID="{E5C59A08-8D11-4696-974C-CEB07CC6239B}" presName="rootText" presStyleLbl="node2" presStyleIdx="2" presStyleCnt="4" custScaleX="42640" custScaleY="71488">
        <dgm:presLayoutVars>
          <dgm:chPref val="3"/>
        </dgm:presLayoutVars>
      </dgm:prSet>
      <dgm:spPr/>
    </dgm:pt>
    <dgm:pt modelId="{5A7F2EA7-D12B-4E17-A200-D8B74372E58D}" type="pres">
      <dgm:prSet presAssocID="{E5C59A08-8D11-4696-974C-CEB07CC6239B}" presName="rootConnector" presStyleLbl="node2" presStyleIdx="2" presStyleCnt="4"/>
      <dgm:spPr/>
    </dgm:pt>
    <dgm:pt modelId="{04D8AC4F-A7DE-43AB-9DBC-21F5CC730976}" type="pres">
      <dgm:prSet presAssocID="{E5C59A08-8D11-4696-974C-CEB07CC6239B}" presName="hierChild4" presStyleCnt="0"/>
      <dgm:spPr/>
    </dgm:pt>
    <dgm:pt modelId="{4BBD5F25-7F5D-4E50-A86F-FD210A0509E9}" type="pres">
      <dgm:prSet presAssocID="{83260784-1EC8-4E2F-867F-ED179A663003}" presName="Name64" presStyleLbl="parChTrans1D3" presStyleIdx="2" presStyleCnt="4"/>
      <dgm:spPr/>
    </dgm:pt>
    <dgm:pt modelId="{9FFFDA48-FDE8-47E2-A804-3BDF88396770}" type="pres">
      <dgm:prSet presAssocID="{1A693355-A12E-4F68-B449-AD7D0A1677E6}" presName="hierRoot2" presStyleCnt="0">
        <dgm:presLayoutVars>
          <dgm:hierBranch val="init"/>
        </dgm:presLayoutVars>
      </dgm:prSet>
      <dgm:spPr/>
    </dgm:pt>
    <dgm:pt modelId="{D1512DD9-C956-4D23-ACE0-CC667583498A}" type="pres">
      <dgm:prSet presAssocID="{1A693355-A12E-4F68-B449-AD7D0A1677E6}" presName="rootComposite" presStyleCnt="0"/>
      <dgm:spPr/>
    </dgm:pt>
    <dgm:pt modelId="{5656474E-D61F-4B1C-94BF-C3FE5949E661}" type="pres">
      <dgm:prSet presAssocID="{1A693355-A12E-4F68-B449-AD7D0A1677E6}" presName="rootText" presStyleLbl="node3" presStyleIdx="2" presStyleCnt="4" custScaleX="120181" custScaleY="60055" custLinFactNeighborX="-6730" custLinFactNeighborY="74">
        <dgm:presLayoutVars>
          <dgm:chPref val="3"/>
        </dgm:presLayoutVars>
      </dgm:prSet>
      <dgm:spPr/>
    </dgm:pt>
    <dgm:pt modelId="{EB2EF92F-CA27-4168-AFFE-E071E384A440}" type="pres">
      <dgm:prSet presAssocID="{1A693355-A12E-4F68-B449-AD7D0A1677E6}" presName="rootConnector" presStyleLbl="node3" presStyleIdx="2" presStyleCnt="4"/>
      <dgm:spPr/>
    </dgm:pt>
    <dgm:pt modelId="{A5DB0806-7926-41D4-A463-5939023FE5F3}" type="pres">
      <dgm:prSet presAssocID="{1A693355-A12E-4F68-B449-AD7D0A1677E6}" presName="hierChild4" presStyleCnt="0"/>
      <dgm:spPr/>
    </dgm:pt>
    <dgm:pt modelId="{BD76E7E8-03FC-4647-B853-63B1CE309E28}" type="pres">
      <dgm:prSet presAssocID="{1A693355-A12E-4F68-B449-AD7D0A1677E6}" presName="hierChild5" presStyleCnt="0"/>
      <dgm:spPr/>
    </dgm:pt>
    <dgm:pt modelId="{D399CACA-1D4F-457B-A81C-80D2137C17EE}" type="pres">
      <dgm:prSet presAssocID="{E5C59A08-8D11-4696-974C-CEB07CC6239B}" presName="hierChild5" presStyleCnt="0"/>
      <dgm:spPr/>
    </dgm:pt>
    <dgm:pt modelId="{8F72DAE2-5B82-40B0-AE26-0F4D18775C36}" type="pres">
      <dgm:prSet presAssocID="{49F04BBE-C42F-424A-B0AF-2C81FDA01EB7}" presName="Name64" presStyleLbl="parChTrans1D2" presStyleIdx="3" presStyleCnt="4"/>
      <dgm:spPr/>
    </dgm:pt>
    <dgm:pt modelId="{0E8CCE44-B67D-423F-9F1B-9B7DFDB35037}" type="pres">
      <dgm:prSet presAssocID="{A075C874-6E97-40E6-8CB9-8AA046B5583F}" presName="hierRoot2" presStyleCnt="0">
        <dgm:presLayoutVars>
          <dgm:hierBranch val="init"/>
        </dgm:presLayoutVars>
      </dgm:prSet>
      <dgm:spPr/>
    </dgm:pt>
    <dgm:pt modelId="{509017D1-7E9B-412B-83CD-EDDA08152498}" type="pres">
      <dgm:prSet presAssocID="{A075C874-6E97-40E6-8CB9-8AA046B5583F}" presName="rootComposite" presStyleCnt="0"/>
      <dgm:spPr/>
    </dgm:pt>
    <dgm:pt modelId="{65EFF79C-EE43-4B7A-831D-91DE9996E583}" type="pres">
      <dgm:prSet presAssocID="{A075C874-6E97-40E6-8CB9-8AA046B5583F}" presName="rootText" presStyleLbl="node2" presStyleIdx="3" presStyleCnt="4" custScaleX="44937" custScaleY="71488">
        <dgm:presLayoutVars>
          <dgm:chPref val="3"/>
        </dgm:presLayoutVars>
      </dgm:prSet>
      <dgm:spPr/>
    </dgm:pt>
    <dgm:pt modelId="{CCA02E8F-C815-498A-B40E-96B8712C5F5F}" type="pres">
      <dgm:prSet presAssocID="{A075C874-6E97-40E6-8CB9-8AA046B5583F}" presName="rootConnector" presStyleLbl="node2" presStyleIdx="3" presStyleCnt="4"/>
      <dgm:spPr/>
    </dgm:pt>
    <dgm:pt modelId="{6D8645E3-07B5-4E78-B12D-0E77E78706CE}" type="pres">
      <dgm:prSet presAssocID="{A075C874-6E97-40E6-8CB9-8AA046B5583F}" presName="hierChild4" presStyleCnt="0"/>
      <dgm:spPr/>
    </dgm:pt>
    <dgm:pt modelId="{E9109DF1-B05F-4312-BBB4-86C3835B6E2F}" type="pres">
      <dgm:prSet presAssocID="{5CB17F95-7F82-4B44-93CB-B38540931D16}" presName="Name64" presStyleLbl="parChTrans1D3" presStyleIdx="3" presStyleCnt="4"/>
      <dgm:spPr/>
    </dgm:pt>
    <dgm:pt modelId="{B4616D7A-BE53-4EC8-8845-1497FDCED53D}" type="pres">
      <dgm:prSet presAssocID="{0D37E826-373D-4674-904F-63B2CE37AD07}" presName="hierRoot2" presStyleCnt="0">
        <dgm:presLayoutVars>
          <dgm:hierBranch val="init"/>
        </dgm:presLayoutVars>
      </dgm:prSet>
      <dgm:spPr/>
    </dgm:pt>
    <dgm:pt modelId="{0B3501A4-81CD-498B-A988-9006E93D8CD2}" type="pres">
      <dgm:prSet presAssocID="{0D37E826-373D-4674-904F-63B2CE37AD07}" presName="rootComposite" presStyleCnt="0"/>
      <dgm:spPr/>
    </dgm:pt>
    <dgm:pt modelId="{C315686A-9C89-4971-8FE7-643DE926E35B}" type="pres">
      <dgm:prSet presAssocID="{0D37E826-373D-4674-904F-63B2CE37AD07}" presName="rootText" presStyleLbl="node3" presStyleIdx="3" presStyleCnt="4" custScaleX="119485" custScaleY="52687" custLinFactNeighborX="-8425" custLinFactNeighborY="1">
        <dgm:presLayoutVars>
          <dgm:chPref val="3"/>
        </dgm:presLayoutVars>
      </dgm:prSet>
      <dgm:spPr/>
    </dgm:pt>
    <dgm:pt modelId="{8CC01D33-8472-49DB-AC76-730E73E6A558}" type="pres">
      <dgm:prSet presAssocID="{0D37E826-373D-4674-904F-63B2CE37AD07}" presName="rootConnector" presStyleLbl="node3" presStyleIdx="3" presStyleCnt="4"/>
      <dgm:spPr/>
    </dgm:pt>
    <dgm:pt modelId="{B840B6C0-6EFF-4084-B9B8-F230A5CDA9D2}" type="pres">
      <dgm:prSet presAssocID="{0D37E826-373D-4674-904F-63B2CE37AD07}" presName="hierChild4" presStyleCnt="0"/>
      <dgm:spPr/>
    </dgm:pt>
    <dgm:pt modelId="{C1E70FC5-9DE2-4E98-A528-B80798D8214A}" type="pres">
      <dgm:prSet presAssocID="{0D37E826-373D-4674-904F-63B2CE37AD07}" presName="hierChild5" presStyleCnt="0"/>
      <dgm:spPr/>
    </dgm:pt>
    <dgm:pt modelId="{0EC81707-AA17-40B1-9051-5997AB61E0E6}" type="pres">
      <dgm:prSet presAssocID="{A075C874-6E97-40E6-8CB9-8AA046B5583F}" presName="hierChild5" presStyleCnt="0"/>
      <dgm:spPr/>
    </dgm:pt>
    <dgm:pt modelId="{D2B60DF8-0ABF-4E6E-BE57-1C9552869BDC}" type="pres">
      <dgm:prSet presAssocID="{2EC7A8F1-597A-4C9D-819E-A3E8DE34E227}" presName="hierChild3" presStyleCnt="0"/>
      <dgm:spPr/>
    </dgm:pt>
  </dgm:ptLst>
  <dgm:cxnLst>
    <dgm:cxn modelId="{313E5708-5844-4E8A-864B-32F90B53846A}" type="presOf" srcId="{FF547245-E35C-469A-B7FA-1E9BD206784F}" destId="{57A8C79D-AC73-478E-8E86-0E28BBC508BE}" srcOrd="1" destOrd="0" presId="urn:microsoft.com/office/officeart/2009/3/layout/HorizontalOrganizationChart"/>
    <dgm:cxn modelId="{8825060D-3554-4DF2-B228-7033B0E082AA}" srcId="{54A94D1D-7194-499C-8079-2AC51BFC4770}" destId="{2EC7A8F1-597A-4C9D-819E-A3E8DE34E227}" srcOrd="0" destOrd="0" parTransId="{793EA666-7DA7-448E-8C72-98B739FD26A7}" sibTransId="{338E2AD8-9F26-4694-B269-699EC4A62F87}"/>
    <dgm:cxn modelId="{55299E14-6B1D-4AD0-B2EE-BEFF2528886B}" type="presOf" srcId="{5512F278-5610-4150-9E60-254B8A23F872}" destId="{BBA150E6-BFB2-413A-8F05-6946837770E7}" srcOrd="1" destOrd="0" presId="urn:microsoft.com/office/officeart/2009/3/layout/HorizontalOrganizationChart"/>
    <dgm:cxn modelId="{59F0E019-5F9F-4079-B80B-86FDCFCDD6BF}" type="presOf" srcId="{FF547245-E35C-469A-B7FA-1E9BD206784F}" destId="{785EB626-512A-460F-9EDA-322AAB204CC6}" srcOrd="0" destOrd="0" presId="urn:microsoft.com/office/officeart/2009/3/layout/HorizontalOrganizationChart"/>
    <dgm:cxn modelId="{1CA2142E-355D-4333-ACFA-A277258B4B26}" type="presOf" srcId="{1A693355-A12E-4F68-B449-AD7D0A1677E6}" destId="{5656474E-D61F-4B1C-94BF-C3FE5949E661}" srcOrd="0" destOrd="0" presId="urn:microsoft.com/office/officeart/2009/3/layout/HorizontalOrganizationChart"/>
    <dgm:cxn modelId="{B5117D33-FD79-45BE-8475-A38FD01BFBF2}" srcId="{E5C59A08-8D11-4696-974C-CEB07CC6239B}" destId="{1A693355-A12E-4F68-B449-AD7D0A1677E6}" srcOrd="0" destOrd="0" parTransId="{83260784-1EC8-4E2F-867F-ED179A663003}" sibTransId="{9ACB3331-5078-41B6-82DF-B166C4F3B027}"/>
    <dgm:cxn modelId="{E8AF0637-1908-4CA5-BDED-3DA8BCFDB500}" type="presOf" srcId="{5512F278-5610-4150-9E60-254B8A23F872}" destId="{684525DC-1B53-4A15-83C6-710A3E60E125}" srcOrd="0" destOrd="0" presId="urn:microsoft.com/office/officeart/2009/3/layout/HorizontalOrganizationChart"/>
    <dgm:cxn modelId="{E860F837-7B90-4971-B380-D0280F6F3DE4}" type="presOf" srcId="{E7A773C2-67E9-4B70-BF06-7152555EE2B3}" destId="{2CAD61F8-4613-4796-B77B-8D310B7B55BD}" srcOrd="1" destOrd="0" presId="urn:microsoft.com/office/officeart/2009/3/layout/HorizontalOrganizationChart"/>
    <dgm:cxn modelId="{39CE193F-5BFA-4AA6-846B-C3249D0DDFFA}" type="presOf" srcId="{A075C874-6E97-40E6-8CB9-8AA046B5583F}" destId="{CCA02E8F-C815-498A-B40E-96B8712C5F5F}" srcOrd="1" destOrd="0" presId="urn:microsoft.com/office/officeart/2009/3/layout/HorizontalOrganizationChart"/>
    <dgm:cxn modelId="{11795440-8E98-4ECF-87B7-BEC8C16CC66F}" srcId="{2EC7A8F1-597A-4C9D-819E-A3E8DE34E227}" destId="{E5C59A08-8D11-4696-974C-CEB07CC6239B}" srcOrd="2" destOrd="0" parTransId="{912EC018-F9F6-476B-AB47-27F1881C8B7F}" sibTransId="{28C1357D-57AC-4A85-8912-F7A742E5E42D}"/>
    <dgm:cxn modelId="{96FCA05C-F60B-42E8-B560-EF78745D51AC}" type="presOf" srcId="{E5C59A08-8D11-4696-974C-CEB07CC6239B}" destId="{C9807315-7F5D-4307-826C-1F3528658342}" srcOrd="0" destOrd="0" presId="urn:microsoft.com/office/officeart/2009/3/layout/HorizontalOrganizationChart"/>
    <dgm:cxn modelId="{6D4BEE5F-DAD5-449B-8DDF-7FE26B86A538}" type="presOf" srcId="{54A94D1D-7194-499C-8079-2AC51BFC4770}" destId="{F5F7310E-36FC-455B-A2A2-A345F262D328}" srcOrd="0" destOrd="0" presId="urn:microsoft.com/office/officeart/2009/3/layout/HorizontalOrganizationChart"/>
    <dgm:cxn modelId="{C960DC62-45F4-48A7-BAAC-DFE216796EED}" type="presOf" srcId="{E5C59A08-8D11-4696-974C-CEB07CC6239B}" destId="{5A7F2EA7-D12B-4E17-A200-D8B74372E58D}" srcOrd="1" destOrd="0" presId="urn:microsoft.com/office/officeart/2009/3/layout/HorizontalOrganizationChart"/>
    <dgm:cxn modelId="{CB268B43-1D00-4593-9D87-AF5BCA596FC9}" type="presOf" srcId="{0D37E826-373D-4674-904F-63B2CE37AD07}" destId="{8CC01D33-8472-49DB-AC76-730E73E6A558}" srcOrd="1" destOrd="0" presId="urn:microsoft.com/office/officeart/2009/3/layout/HorizontalOrganizationChart"/>
    <dgm:cxn modelId="{E418EC67-47FA-4EEB-BD36-98BB8882244B}" type="presOf" srcId="{83260784-1EC8-4E2F-867F-ED179A663003}" destId="{4BBD5F25-7F5D-4E50-A86F-FD210A0509E9}" srcOrd="0" destOrd="0" presId="urn:microsoft.com/office/officeart/2009/3/layout/HorizontalOrganizationChart"/>
    <dgm:cxn modelId="{D87DBC69-73B0-4FA9-ACD2-EE2C4690BA63}" srcId="{2EC7A8F1-597A-4C9D-819E-A3E8DE34E227}" destId="{A075C874-6E97-40E6-8CB9-8AA046B5583F}" srcOrd="3" destOrd="0" parTransId="{49F04BBE-C42F-424A-B0AF-2C81FDA01EB7}" sibTransId="{A8799902-8AC4-41E7-8999-A29565EDD668}"/>
    <dgm:cxn modelId="{00B32F4C-BA94-4A01-8FAB-6DE391CA99C0}" type="presOf" srcId="{2EC7A8F1-597A-4C9D-819E-A3E8DE34E227}" destId="{3DCBE93D-3814-451F-996D-62D8C1FBE845}" srcOrd="0" destOrd="0" presId="urn:microsoft.com/office/officeart/2009/3/layout/HorizontalOrganizationChart"/>
    <dgm:cxn modelId="{F60AED54-D81B-4DD6-B3C7-7A276A47E7DF}" type="presOf" srcId="{F2B6AD92-DEE3-4EE6-BB23-D56AA486937D}" destId="{38CFC5DF-81CE-47A9-A989-84843F1B5421}" srcOrd="0" destOrd="0" presId="urn:microsoft.com/office/officeart/2009/3/layout/HorizontalOrganizationChart"/>
    <dgm:cxn modelId="{86B91355-8A6C-4CD4-8BBE-F3810DB6A571}" srcId="{A075C874-6E97-40E6-8CB9-8AA046B5583F}" destId="{0D37E826-373D-4674-904F-63B2CE37AD07}" srcOrd="0" destOrd="0" parTransId="{5CB17F95-7F82-4B44-93CB-B38540931D16}" sibTransId="{0276E823-C2A8-4D18-B08F-DD4CC54368DA}"/>
    <dgm:cxn modelId="{C8E9E17D-19F5-48A3-BE07-25D44479FD47}" srcId="{2EC7A8F1-597A-4C9D-819E-A3E8DE34E227}" destId="{5512F278-5610-4150-9E60-254B8A23F872}" srcOrd="0" destOrd="0" parTransId="{9F7798CB-4B7B-4702-8219-BE0049C2FE97}" sibTransId="{33DE95AC-C3B7-43E3-9307-913521B7A414}"/>
    <dgm:cxn modelId="{30087B86-22CB-40E9-AAD3-BAB45B03F276}" srcId="{2EC7A8F1-597A-4C9D-819E-A3E8DE34E227}" destId="{E7A773C2-67E9-4B70-BF06-7152555EE2B3}" srcOrd="1" destOrd="0" parTransId="{0FB92A44-EF9D-4D75-83CC-99025B8E9C22}" sibTransId="{B6118BA1-E86D-425F-9E5E-D652F220F41D}"/>
    <dgm:cxn modelId="{E64EDC8F-FFB0-4A05-AFC4-D41CEDC3C796}" type="presOf" srcId="{0FB92A44-EF9D-4D75-83CC-99025B8E9C22}" destId="{6DAE4DD6-F9F5-4CDD-8CD1-764AB6947C3F}" srcOrd="0" destOrd="0" presId="urn:microsoft.com/office/officeart/2009/3/layout/HorizontalOrganizationChart"/>
    <dgm:cxn modelId="{DFE9E395-28A4-4465-85A8-C5E5B0378CB8}" srcId="{E7A773C2-67E9-4B70-BF06-7152555EE2B3}" destId="{2ACC35B9-DB1B-464C-A64E-16AE5545C3A0}" srcOrd="0" destOrd="0" parTransId="{ADC6E180-EB32-46C7-8FFF-F0C74C2E3A73}" sibTransId="{E7A11DA4-7EEB-446E-A223-F18921D19B3D}"/>
    <dgm:cxn modelId="{AD4D629B-6E9B-48D7-89FD-36E3E2B1362D}" type="presOf" srcId="{1A693355-A12E-4F68-B449-AD7D0A1677E6}" destId="{EB2EF92F-CA27-4168-AFFE-E071E384A440}" srcOrd="1" destOrd="0" presId="urn:microsoft.com/office/officeart/2009/3/layout/HorizontalOrganizationChart"/>
    <dgm:cxn modelId="{CF3EE6A8-ACAA-41F0-A155-20D2528D7124}" type="presOf" srcId="{49F04BBE-C42F-424A-B0AF-2C81FDA01EB7}" destId="{8F72DAE2-5B82-40B0-AE26-0F4D18775C36}" srcOrd="0" destOrd="0" presId="urn:microsoft.com/office/officeart/2009/3/layout/HorizontalOrganizationChart"/>
    <dgm:cxn modelId="{488B43B1-54F1-445E-95F4-034C5150EA17}" type="presOf" srcId="{2EC7A8F1-597A-4C9D-819E-A3E8DE34E227}" destId="{1867E86F-01BC-4B06-B0DF-716E2871C4C9}" srcOrd="1" destOrd="0" presId="urn:microsoft.com/office/officeart/2009/3/layout/HorizontalOrganizationChart"/>
    <dgm:cxn modelId="{BADEF8B3-A6BC-462A-B7D7-050A397BF80E}" type="presOf" srcId="{A075C874-6E97-40E6-8CB9-8AA046B5583F}" destId="{65EFF79C-EE43-4B7A-831D-91DE9996E583}" srcOrd="0" destOrd="0" presId="urn:microsoft.com/office/officeart/2009/3/layout/HorizontalOrganizationChart"/>
    <dgm:cxn modelId="{13B744B5-5515-4FEA-99D5-28359982C152}" type="presOf" srcId="{ADC6E180-EB32-46C7-8FFF-F0C74C2E3A73}" destId="{498CBCDE-C29E-4904-B4E5-6FE89F0E06D7}" srcOrd="0" destOrd="0" presId="urn:microsoft.com/office/officeart/2009/3/layout/HorizontalOrganizationChart"/>
    <dgm:cxn modelId="{A4CDBEB5-825B-4FDF-AA6A-6AED0436BA7D}" type="presOf" srcId="{2ACC35B9-DB1B-464C-A64E-16AE5545C3A0}" destId="{02DCB323-CFA2-4C1C-8FDA-DC269D51F5BA}" srcOrd="0" destOrd="0" presId="urn:microsoft.com/office/officeart/2009/3/layout/HorizontalOrganizationChart"/>
    <dgm:cxn modelId="{CB7050CA-66BE-45A2-9E1E-F241A47C6DB9}" type="presOf" srcId="{2ACC35B9-DB1B-464C-A64E-16AE5545C3A0}" destId="{4EF1DB8A-471D-4D17-B54C-1141713CCBA9}" srcOrd="1" destOrd="0" presId="urn:microsoft.com/office/officeart/2009/3/layout/HorizontalOrganizationChart"/>
    <dgm:cxn modelId="{493A45CC-6927-44B5-9105-F6E6ABF1EF48}" type="presOf" srcId="{9F7798CB-4B7B-4702-8219-BE0049C2FE97}" destId="{B1ABE97F-C555-4298-9B0F-377FC8EC7BB4}" srcOrd="0" destOrd="0" presId="urn:microsoft.com/office/officeart/2009/3/layout/HorizontalOrganizationChart"/>
    <dgm:cxn modelId="{D8B4BACF-7059-4C44-8D9A-0C39DC338137}" type="presOf" srcId="{5CB17F95-7F82-4B44-93CB-B38540931D16}" destId="{E9109DF1-B05F-4312-BBB4-86C3835B6E2F}" srcOrd="0" destOrd="0" presId="urn:microsoft.com/office/officeart/2009/3/layout/HorizontalOrganizationChart"/>
    <dgm:cxn modelId="{3227A6E4-9519-4ECA-93C7-5E9AA309ABB4}" type="presOf" srcId="{0D37E826-373D-4674-904F-63B2CE37AD07}" destId="{C315686A-9C89-4971-8FE7-643DE926E35B}" srcOrd="0" destOrd="0" presId="urn:microsoft.com/office/officeart/2009/3/layout/HorizontalOrganizationChart"/>
    <dgm:cxn modelId="{62A845F8-8729-495B-B609-8AE2F6A0EAEA}" type="presOf" srcId="{E7A773C2-67E9-4B70-BF06-7152555EE2B3}" destId="{CF714DE5-E1B8-4129-BFFA-ADEEC2A0DAF8}" srcOrd="0" destOrd="0" presId="urn:microsoft.com/office/officeart/2009/3/layout/HorizontalOrganizationChart"/>
    <dgm:cxn modelId="{7CCB1DFC-F310-4576-B84C-48AF53FEA371}" type="presOf" srcId="{912EC018-F9F6-476B-AB47-27F1881C8B7F}" destId="{434B6EFA-A7D5-457F-BDEA-59631D298D6C}" srcOrd="0" destOrd="0" presId="urn:microsoft.com/office/officeart/2009/3/layout/HorizontalOrganizationChart"/>
    <dgm:cxn modelId="{397150FF-F4DF-4272-A47D-2282F14EB159}" srcId="{5512F278-5610-4150-9E60-254B8A23F872}" destId="{FF547245-E35C-469A-B7FA-1E9BD206784F}" srcOrd="0" destOrd="0" parTransId="{F2B6AD92-DEE3-4EE6-BB23-D56AA486937D}" sibTransId="{964C76A2-D397-454A-9BD3-CA0435D98DCD}"/>
    <dgm:cxn modelId="{EF72F128-3683-468F-AF0A-91A9F5A605AF}" type="presParOf" srcId="{F5F7310E-36FC-455B-A2A2-A345F262D328}" destId="{C7B4C862-41DB-4F8C-9555-084C31F4AB89}" srcOrd="0" destOrd="0" presId="urn:microsoft.com/office/officeart/2009/3/layout/HorizontalOrganizationChart"/>
    <dgm:cxn modelId="{C16E7F54-46DC-41FD-A8C6-BB1914BA7C94}" type="presParOf" srcId="{C7B4C862-41DB-4F8C-9555-084C31F4AB89}" destId="{A65CEC40-EAF1-42FF-BF23-45650C4CB725}" srcOrd="0" destOrd="0" presId="urn:microsoft.com/office/officeart/2009/3/layout/HorizontalOrganizationChart"/>
    <dgm:cxn modelId="{D4DAE6D5-6C58-4981-A1E9-EB0D429E42C7}" type="presParOf" srcId="{A65CEC40-EAF1-42FF-BF23-45650C4CB725}" destId="{3DCBE93D-3814-451F-996D-62D8C1FBE845}" srcOrd="0" destOrd="0" presId="urn:microsoft.com/office/officeart/2009/3/layout/HorizontalOrganizationChart"/>
    <dgm:cxn modelId="{EE471C2E-EDAE-4A29-9702-D048250522ED}" type="presParOf" srcId="{A65CEC40-EAF1-42FF-BF23-45650C4CB725}" destId="{1867E86F-01BC-4B06-B0DF-716E2871C4C9}" srcOrd="1" destOrd="0" presId="urn:microsoft.com/office/officeart/2009/3/layout/HorizontalOrganizationChart"/>
    <dgm:cxn modelId="{2E18AD26-AD57-4E03-81DF-8BF9952CF9D9}" type="presParOf" srcId="{C7B4C862-41DB-4F8C-9555-084C31F4AB89}" destId="{04225EF8-8D6E-4FF6-86C4-2C92936F9A9D}" srcOrd="1" destOrd="0" presId="urn:microsoft.com/office/officeart/2009/3/layout/HorizontalOrganizationChart"/>
    <dgm:cxn modelId="{1A244D7E-FEE8-4BC7-8086-4C49F2C83449}" type="presParOf" srcId="{04225EF8-8D6E-4FF6-86C4-2C92936F9A9D}" destId="{B1ABE97F-C555-4298-9B0F-377FC8EC7BB4}" srcOrd="0" destOrd="0" presId="urn:microsoft.com/office/officeart/2009/3/layout/HorizontalOrganizationChart"/>
    <dgm:cxn modelId="{451DC7AD-2C67-48CD-89EB-1F945CD42788}" type="presParOf" srcId="{04225EF8-8D6E-4FF6-86C4-2C92936F9A9D}" destId="{EE798390-107F-4784-A3DA-10EDCB9752A2}" srcOrd="1" destOrd="0" presId="urn:microsoft.com/office/officeart/2009/3/layout/HorizontalOrganizationChart"/>
    <dgm:cxn modelId="{B604BB17-8DA7-45B5-9108-A2F429AE715F}" type="presParOf" srcId="{EE798390-107F-4784-A3DA-10EDCB9752A2}" destId="{178E8783-5CB4-48C2-8FD5-ED1CDF342751}" srcOrd="0" destOrd="0" presId="urn:microsoft.com/office/officeart/2009/3/layout/HorizontalOrganizationChart"/>
    <dgm:cxn modelId="{0DCB16B6-BCAD-4DD7-A2CF-091F26C585F3}" type="presParOf" srcId="{178E8783-5CB4-48C2-8FD5-ED1CDF342751}" destId="{684525DC-1B53-4A15-83C6-710A3E60E125}" srcOrd="0" destOrd="0" presId="urn:microsoft.com/office/officeart/2009/3/layout/HorizontalOrganizationChart"/>
    <dgm:cxn modelId="{563A3D8B-53AC-4290-B748-85B0A42211C9}" type="presParOf" srcId="{178E8783-5CB4-48C2-8FD5-ED1CDF342751}" destId="{BBA150E6-BFB2-413A-8F05-6946837770E7}" srcOrd="1" destOrd="0" presId="urn:microsoft.com/office/officeart/2009/3/layout/HorizontalOrganizationChart"/>
    <dgm:cxn modelId="{927DD712-437D-4D24-B294-8FC6BA68A575}" type="presParOf" srcId="{EE798390-107F-4784-A3DA-10EDCB9752A2}" destId="{621E16CD-55A3-4CD1-8C56-F236A037E4E8}" srcOrd="1" destOrd="0" presId="urn:microsoft.com/office/officeart/2009/3/layout/HorizontalOrganizationChart"/>
    <dgm:cxn modelId="{C7087AFC-BFCA-4F0A-AF13-79D303BA0D19}" type="presParOf" srcId="{621E16CD-55A3-4CD1-8C56-F236A037E4E8}" destId="{38CFC5DF-81CE-47A9-A989-84843F1B5421}" srcOrd="0" destOrd="0" presId="urn:microsoft.com/office/officeart/2009/3/layout/HorizontalOrganizationChart"/>
    <dgm:cxn modelId="{C955CF5D-31ED-4E20-9B82-843377EF19B2}" type="presParOf" srcId="{621E16CD-55A3-4CD1-8C56-F236A037E4E8}" destId="{AE9B6D6C-2266-4814-AC12-2A945F6A84FA}" srcOrd="1" destOrd="0" presId="urn:microsoft.com/office/officeart/2009/3/layout/HorizontalOrganizationChart"/>
    <dgm:cxn modelId="{5BA953CE-2D04-4370-BE46-1CB1AF5DB8E2}" type="presParOf" srcId="{AE9B6D6C-2266-4814-AC12-2A945F6A84FA}" destId="{7FFBE674-B71A-46C8-8C7C-96A54069E484}" srcOrd="0" destOrd="0" presId="urn:microsoft.com/office/officeart/2009/3/layout/HorizontalOrganizationChart"/>
    <dgm:cxn modelId="{A3EB4654-3453-46A7-951B-1803FE826C84}" type="presParOf" srcId="{7FFBE674-B71A-46C8-8C7C-96A54069E484}" destId="{785EB626-512A-460F-9EDA-322AAB204CC6}" srcOrd="0" destOrd="0" presId="urn:microsoft.com/office/officeart/2009/3/layout/HorizontalOrganizationChart"/>
    <dgm:cxn modelId="{4B2B4FD9-9232-48E8-9566-462EAE4E7CFD}" type="presParOf" srcId="{7FFBE674-B71A-46C8-8C7C-96A54069E484}" destId="{57A8C79D-AC73-478E-8E86-0E28BBC508BE}" srcOrd="1" destOrd="0" presId="urn:microsoft.com/office/officeart/2009/3/layout/HorizontalOrganizationChart"/>
    <dgm:cxn modelId="{F9271CB2-29D1-4B25-B51D-060CEF64AA9E}" type="presParOf" srcId="{AE9B6D6C-2266-4814-AC12-2A945F6A84FA}" destId="{AA925367-C6A7-435C-BBB7-38EB4188FF29}" srcOrd="1" destOrd="0" presId="urn:microsoft.com/office/officeart/2009/3/layout/HorizontalOrganizationChart"/>
    <dgm:cxn modelId="{90CD9CEE-A131-4B6C-8D9F-9B566CBCEBE7}" type="presParOf" srcId="{AE9B6D6C-2266-4814-AC12-2A945F6A84FA}" destId="{0AF395F5-3AF8-4434-9F18-C1C988F45E85}" srcOrd="2" destOrd="0" presId="urn:microsoft.com/office/officeart/2009/3/layout/HorizontalOrganizationChart"/>
    <dgm:cxn modelId="{94DA9AB6-A837-4AC8-8B49-718A7F65A920}" type="presParOf" srcId="{EE798390-107F-4784-A3DA-10EDCB9752A2}" destId="{943702D3-1416-423C-898B-C1A43892BF4F}" srcOrd="2" destOrd="0" presId="urn:microsoft.com/office/officeart/2009/3/layout/HorizontalOrganizationChart"/>
    <dgm:cxn modelId="{E534A1E7-4321-42CF-A0F9-4E36C5DBE695}" type="presParOf" srcId="{04225EF8-8D6E-4FF6-86C4-2C92936F9A9D}" destId="{6DAE4DD6-F9F5-4CDD-8CD1-764AB6947C3F}" srcOrd="2" destOrd="0" presId="urn:microsoft.com/office/officeart/2009/3/layout/HorizontalOrganizationChart"/>
    <dgm:cxn modelId="{C575469C-D084-4AD2-8554-B10727C4B5B8}" type="presParOf" srcId="{04225EF8-8D6E-4FF6-86C4-2C92936F9A9D}" destId="{41F907D2-AA07-4889-8CA7-5D03BA2B9173}" srcOrd="3" destOrd="0" presId="urn:microsoft.com/office/officeart/2009/3/layout/HorizontalOrganizationChart"/>
    <dgm:cxn modelId="{9D079DEE-E610-494C-A826-1BF180664CCA}" type="presParOf" srcId="{41F907D2-AA07-4889-8CA7-5D03BA2B9173}" destId="{B0D29368-343F-44E3-93AE-0AB7906B67CE}" srcOrd="0" destOrd="0" presId="urn:microsoft.com/office/officeart/2009/3/layout/HorizontalOrganizationChart"/>
    <dgm:cxn modelId="{0DBB840E-94C5-4A79-AAB5-6A23D2261F96}" type="presParOf" srcId="{B0D29368-343F-44E3-93AE-0AB7906B67CE}" destId="{CF714DE5-E1B8-4129-BFFA-ADEEC2A0DAF8}" srcOrd="0" destOrd="0" presId="urn:microsoft.com/office/officeart/2009/3/layout/HorizontalOrganizationChart"/>
    <dgm:cxn modelId="{ADDE6A1E-21FE-4085-8116-6B4A335B2A4A}" type="presParOf" srcId="{B0D29368-343F-44E3-93AE-0AB7906B67CE}" destId="{2CAD61F8-4613-4796-B77B-8D310B7B55BD}" srcOrd="1" destOrd="0" presId="urn:microsoft.com/office/officeart/2009/3/layout/HorizontalOrganizationChart"/>
    <dgm:cxn modelId="{B908B284-A1D2-4717-B029-63203008079F}" type="presParOf" srcId="{41F907D2-AA07-4889-8CA7-5D03BA2B9173}" destId="{7F0EDF4E-5DD6-4853-9755-7A22A11DF526}" srcOrd="1" destOrd="0" presId="urn:microsoft.com/office/officeart/2009/3/layout/HorizontalOrganizationChart"/>
    <dgm:cxn modelId="{DB169F86-9BCE-4B25-AAE3-36A325963266}" type="presParOf" srcId="{7F0EDF4E-5DD6-4853-9755-7A22A11DF526}" destId="{498CBCDE-C29E-4904-B4E5-6FE89F0E06D7}" srcOrd="0" destOrd="0" presId="urn:microsoft.com/office/officeart/2009/3/layout/HorizontalOrganizationChart"/>
    <dgm:cxn modelId="{AFFAD2F5-AE00-4D90-94B2-451C18EEC1CB}" type="presParOf" srcId="{7F0EDF4E-5DD6-4853-9755-7A22A11DF526}" destId="{DF74623C-AAAB-4082-AA7B-1633C8501DCB}" srcOrd="1" destOrd="0" presId="urn:microsoft.com/office/officeart/2009/3/layout/HorizontalOrganizationChart"/>
    <dgm:cxn modelId="{49EC9A15-6262-4A34-B0CA-A250C77F20E0}" type="presParOf" srcId="{DF74623C-AAAB-4082-AA7B-1633C8501DCB}" destId="{79429A1A-46A9-475C-BC44-46176E4DC5B9}" srcOrd="0" destOrd="0" presId="urn:microsoft.com/office/officeart/2009/3/layout/HorizontalOrganizationChart"/>
    <dgm:cxn modelId="{A47A023D-F4CB-4C84-AAB2-8731C9149571}" type="presParOf" srcId="{79429A1A-46A9-475C-BC44-46176E4DC5B9}" destId="{02DCB323-CFA2-4C1C-8FDA-DC269D51F5BA}" srcOrd="0" destOrd="0" presId="urn:microsoft.com/office/officeart/2009/3/layout/HorizontalOrganizationChart"/>
    <dgm:cxn modelId="{82EFF297-E298-4B9C-8EE4-2C26E5761383}" type="presParOf" srcId="{79429A1A-46A9-475C-BC44-46176E4DC5B9}" destId="{4EF1DB8A-471D-4D17-B54C-1141713CCBA9}" srcOrd="1" destOrd="0" presId="urn:microsoft.com/office/officeart/2009/3/layout/HorizontalOrganizationChart"/>
    <dgm:cxn modelId="{D59B4A37-131A-47B5-9301-784DE6E31FFF}" type="presParOf" srcId="{DF74623C-AAAB-4082-AA7B-1633C8501DCB}" destId="{563FC8BD-3A4C-495F-AF23-2B33203B4154}" srcOrd="1" destOrd="0" presId="urn:microsoft.com/office/officeart/2009/3/layout/HorizontalOrganizationChart"/>
    <dgm:cxn modelId="{7E2AE155-5F8F-4EA2-B76D-F6461640FC06}" type="presParOf" srcId="{DF74623C-AAAB-4082-AA7B-1633C8501DCB}" destId="{DEF8276E-EA99-427B-8CA7-2D5DEFED57A3}" srcOrd="2" destOrd="0" presId="urn:microsoft.com/office/officeart/2009/3/layout/HorizontalOrganizationChart"/>
    <dgm:cxn modelId="{5CFFB6A1-1ECC-4410-9F41-4339956F3AAA}" type="presParOf" srcId="{41F907D2-AA07-4889-8CA7-5D03BA2B9173}" destId="{B6C7D6D7-FE73-4186-AC1C-B632EA72B165}" srcOrd="2" destOrd="0" presId="urn:microsoft.com/office/officeart/2009/3/layout/HorizontalOrganizationChart"/>
    <dgm:cxn modelId="{D8A96CD1-D67D-4E24-B047-DF4040F02FF8}" type="presParOf" srcId="{04225EF8-8D6E-4FF6-86C4-2C92936F9A9D}" destId="{434B6EFA-A7D5-457F-BDEA-59631D298D6C}" srcOrd="4" destOrd="0" presId="urn:microsoft.com/office/officeart/2009/3/layout/HorizontalOrganizationChart"/>
    <dgm:cxn modelId="{5A174C23-0D49-4D37-BB31-FFD950825D6C}" type="presParOf" srcId="{04225EF8-8D6E-4FF6-86C4-2C92936F9A9D}" destId="{F9A1E8D9-0E26-464C-9A00-BFD4F832C8FD}" srcOrd="5" destOrd="0" presId="urn:microsoft.com/office/officeart/2009/3/layout/HorizontalOrganizationChart"/>
    <dgm:cxn modelId="{AC1116A4-ED6F-41E9-9DC9-830EA3B5C5E1}" type="presParOf" srcId="{F9A1E8D9-0E26-464C-9A00-BFD4F832C8FD}" destId="{C4A9E406-4240-441A-AA5B-74BF5D21AFEF}" srcOrd="0" destOrd="0" presId="urn:microsoft.com/office/officeart/2009/3/layout/HorizontalOrganizationChart"/>
    <dgm:cxn modelId="{9D18FEC8-5924-4CCA-B623-149FBCFAFE24}" type="presParOf" srcId="{C4A9E406-4240-441A-AA5B-74BF5D21AFEF}" destId="{C9807315-7F5D-4307-826C-1F3528658342}" srcOrd="0" destOrd="0" presId="urn:microsoft.com/office/officeart/2009/3/layout/HorizontalOrganizationChart"/>
    <dgm:cxn modelId="{B92FF952-6C36-47F8-BDFD-893A36AF0251}" type="presParOf" srcId="{C4A9E406-4240-441A-AA5B-74BF5D21AFEF}" destId="{5A7F2EA7-D12B-4E17-A200-D8B74372E58D}" srcOrd="1" destOrd="0" presId="urn:microsoft.com/office/officeart/2009/3/layout/HorizontalOrganizationChart"/>
    <dgm:cxn modelId="{03AFC21C-A746-470B-9D13-4E76A3E1C134}" type="presParOf" srcId="{F9A1E8D9-0E26-464C-9A00-BFD4F832C8FD}" destId="{04D8AC4F-A7DE-43AB-9DBC-21F5CC730976}" srcOrd="1" destOrd="0" presId="urn:microsoft.com/office/officeart/2009/3/layout/HorizontalOrganizationChart"/>
    <dgm:cxn modelId="{3CAC31C2-7186-4B69-A056-ACE566588094}" type="presParOf" srcId="{04D8AC4F-A7DE-43AB-9DBC-21F5CC730976}" destId="{4BBD5F25-7F5D-4E50-A86F-FD210A0509E9}" srcOrd="0" destOrd="0" presId="urn:microsoft.com/office/officeart/2009/3/layout/HorizontalOrganizationChart"/>
    <dgm:cxn modelId="{8A39013B-8549-4F85-A33E-451F47D6EE6E}" type="presParOf" srcId="{04D8AC4F-A7DE-43AB-9DBC-21F5CC730976}" destId="{9FFFDA48-FDE8-47E2-A804-3BDF88396770}" srcOrd="1" destOrd="0" presId="urn:microsoft.com/office/officeart/2009/3/layout/HorizontalOrganizationChart"/>
    <dgm:cxn modelId="{E93CA641-9AB7-4E0F-A8B2-E269391142DD}" type="presParOf" srcId="{9FFFDA48-FDE8-47E2-A804-3BDF88396770}" destId="{D1512DD9-C956-4D23-ACE0-CC667583498A}" srcOrd="0" destOrd="0" presId="urn:microsoft.com/office/officeart/2009/3/layout/HorizontalOrganizationChart"/>
    <dgm:cxn modelId="{C1E0A2AB-5EF9-46C0-A451-8AEBF64050F0}" type="presParOf" srcId="{D1512DD9-C956-4D23-ACE0-CC667583498A}" destId="{5656474E-D61F-4B1C-94BF-C3FE5949E661}" srcOrd="0" destOrd="0" presId="urn:microsoft.com/office/officeart/2009/3/layout/HorizontalOrganizationChart"/>
    <dgm:cxn modelId="{BB70F0A4-5A95-4464-B7ED-49F8ED5A13C7}" type="presParOf" srcId="{D1512DD9-C956-4D23-ACE0-CC667583498A}" destId="{EB2EF92F-CA27-4168-AFFE-E071E384A440}" srcOrd="1" destOrd="0" presId="urn:microsoft.com/office/officeart/2009/3/layout/HorizontalOrganizationChart"/>
    <dgm:cxn modelId="{2926BE89-A169-4464-8A54-B67B2DDF0B26}" type="presParOf" srcId="{9FFFDA48-FDE8-47E2-A804-3BDF88396770}" destId="{A5DB0806-7926-41D4-A463-5939023FE5F3}" srcOrd="1" destOrd="0" presId="urn:microsoft.com/office/officeart/2009/3/layout/HorizontalOrganizationChart"/>
    <dgm:cxn modelId="{681F6274-B0DC-4C09-B1EE-02CBBB707828}" type="presParOf" srcId="{9FFFDA48-FDE8-47E2-A804-3BDF88396770}" destId="{BD76E7E8-03FC-4647-B853-63B1CE309E28}" srcOrd="2" destOrd="0" presId="urn:microsoft.com/office/officeart/2009/3/layout/HorizontalOrganizationChart"/>
    <dgm:cxn modelId="{3C8C1042-9CC8-424F-A636-BA02D7FD666C}" type="presParOf" srcId="{F9A1E8D9-0E26-464C-9A00-BFD4F832C8FD}" destId="{D399CACA-1D4F-457B-A81C-80D2137C17EE}" srcOrd="2" destOrd="0" presId="urn:microsoft.com/office/officeart/2009/3/layout/HorizontalOrganizationChart"/>
    <dgm:cxn modelId="{45CDF6AE-6AFC-406F-A543-142C57D7F8EF}" type="presParOf" srcId="{04225EF8-8D6E-4FF6-86C4-2C92936F9A9D}" destId="{8F72DAE2-5B82-40B0-AE26-0F4D18775C36}" srcOrd="6" destOrd="0" presId="urn:microsoft.com/office/officeart/2009/3/layout/HorizontalOrganizationChart"/>
    <dgm:cxn modelId="{59E9B7B6-9BDB-432F-8FCE-FCA18DD4774F}" type="presParOf" srcId="{04225EF8-8D6E-4FF6-86C4-2C92936F9A9D}" destId="{0E8CCE44-B67D-423F-9F1B-9B7DFDB35037}" srcOrd="7" destOrd="0" presId="urn:microsoft.com/office/officeart/2009/3/layout/HorizontalOrganizationChart"/>
    <dgm:cxn modelId="{39B84150-7815-400D-81DA-2E50677BB06B}" type="presParOf" srcId="{0E8CCE44-B67D-423F-9F1B-9B7DFDB35037}" destId="{509017D1-7E9B-412B-83CD-EDDA08152498}" srcOrd="0" destOrd="0" presId="urn:microsoft.com/office/officeart/2009/3/layout/HorizontalOrganizationChart"/>
    <dgm:cxn modelId="{DB721254-D0E6-4417-B09B-7557024926C2}" type="presParOf" srcId="{509017D1-7E9B-412B-83CD-EDDA08152498}" destId="{65EFF79C-EE43-4B7A-831D-91DE9996E583}" srcOrd="0" destOrd="0" presId="urn:microsoft.com/office/officeart/2009/3/layout/HorizontalOrganizationChart"/>
    <dgm:cxn modelId="{E9A7986E-BE8B-4970-B16F-9C1D1DC4A865}" type="presParOf" srcId="{509017D1-7E9B-412B-83CD-EDDA08152498}" destId="{CCA02E8F-C815-498A-B40E-96B8712C5F5F}" srcOrd="1" destOrd="0" presId="urn:microsoft.com/office/officeart/2009/3/layout/HorizontalOrganizationChart"/>
    <dgm:cxn modelId="{FE7C3A76-B104-48EB-9867-336B8E393946}" type="presParOf" srcId="{0E8CCE44-B67D-423F-9F1B-9B7DFDB35037}" destId="{6D8645E3-07B5-4E78-B12D-0E77E78706CE}" srcOrd="1" destOrd="0" presId="urn:microsoft.com/office/officeart/2009/3/layout/HorizontalOrganizationChart"/>
    <dgm:cxn modelId="{80BD1298-4CB7-4504-8F77-EC8A5470F036}" type="presParOf" srcId="{6D8645E3-07B5-4E78-B12D-0E77E78706CE}" destId="{E9109DF1-B05F-4312-BBB4-86C3835B6E2F}" srcOrd="0" destOrd="0" presId="urn:microsoft.com/office/officeart/2009/3/layout/HorizontalOrganizationChart"/>
    <dgm:cxn modelId="{00889F61-CAF3-4F9E-87A1-397023E2B9A6}" type="presParOf" srcId="{6D8645E3-07B5-4E78-B12D-0E77E78706CE}" destId="{B4616D7A-BE53-4EC8-8845-1497FDCED53D}" srcOrd="1" destOrd="0" presId="urn:microsoft.com/office/officeart/2009/3/layout/HorizontalOrganizationChart"/>
    <dgm:cxn modelId="{5C502E3A-54EA-4E2C-87F8-AE00FAD498B1}" type="presParOf" srcId="{B4616D7A-BE53-4EC8-8845-1497FDCED53D}" destId="{0B3501A4-81CD-498B-A988-9006E93D8CD2}" srcOrd="0" destOrd="0" presId="urn:microsoft.com/office/officeart/2009/3/layout/HorizontalOrganizationChart"/>
    <dgm:cxn modelId="{E6F22E0E-407E-47B1-92CD-91BAD9357F1F}" type="presParOf" srcId="{0B3501A4-81CD-498B-A988-9006E93D8CD2}" destId="{C315686A-9C89-4971-8FE7-643DE926E35B}" srcOrd="0" destOrd="0" presId="urn:microsoft.com/office/officeart/2009/3/layout/HorizontalOrganizationChart"/>
    <dgm:cxn modelId="{EF708A78-4077-4475-A428-6C199DE9C6BF}" type="presParOf" srcId="{0B3501A4-81CD-498B-A988-9006E93D8CD2}" destId="{8CC01D33-8472-49DB-AC76-730E73E6A558}" srcOrd="1" destOrd="0" presId="urn:microsoft.com/office/officeart/2009/3/layout/HorizontalOrganizationChart"/>
    <dgm:cxn modelId="{71787490-FDD5-4D19-9592-691B7B6C5D2B}" type="presParOf" srcId="{B4616D7A-BE53-4EC8-8845-1497FDCED53D}" destId="{B840B6C0-6EFF-4084-B9B8-F230A5CDA9D2}" srcOrd="1" destOrd="0" presId="urn:microsoft.com/office/officeart/2009/3/layout/HorizontalOrganizationChart"/>
    <dgm:cxn modelId="{A30DDF1B-E991-4147-AB90-6757F1231A33}" type="presParOf" srcId="{B4616D7A-BE53-4EC8-8845-1497FDCED53D}" destId="{C1E70FC5-9DE2-4E98-A528-B80798D8214A}" srcOrd="2" destOrd="0" presId="urn:microsoft.com/office/officeart/2009/3/layout/HorizontalOrganizationChart"/>
    <dgm:cxn modelId="{CD639C9F-6C02-445B-8F4E-905E6F08D9BE}" type="presParOf" srcId="{0E8CCE44-B67D-423F-9F1B-9B7DFDB35037}" destId="{0EC81707-AA17-40B1-9051-5997AB61E0E6}" srcOrd="2" destOrd="0" presId="urn:microsoft.com/office/officeart/2009/3/layout/HorizontalOrganizationChart"/>
    <dgm:cxn modelId="{547459C4-AE84-43D5-8152-0B9C4DC88299}" type="presParOf" srcId="{C7B4C862-41DB-4F8C-9555-084C31F4AB89}" destId="{D2B60DF8-0ABF-4E6E-BE57-1C9552869B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E116BA-FB50-41D5-B633-E9E5935F7A25}" type="doc">
      <dgm:prSet loTypeId="urn:microsoft.com/office/officeart/2005/8/layout/defaul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75BE8046-A075-4D42-9664-EF1C7CB583D9}">
      <dgm:prSet phldrT="[Texto]"/>
      <dgm:spPr/>
      <dgm:t>
        <a:bodyPr/>
        <a:lstStyle/>
        <a:p>
          <a:r>
            <a:rPr lang="en-GB" dirty="0"/>
            <a:t>Polynomial Interpolation</a:t>
          </a:r>
        </a:p>
      </dgm:t>
    </dgm:pt>
    <dgm:pt modelId="{6E67DD5E-F2F9-48F1-A65A-CAF68FD6AE22}" type="parTrans" cxnId="{F141D9EF-A53B-48A7-84F0-E71A01EFB1B6}">
      <dgm:prSet/>
      <dgm:spPr/>
      <dgm:t>
        <a:bodyPr/>
        <a:lstStyle/>
        <a:p>
          <a:endParaRPr lang="en-GB"/>
        </a:p>
      </dgm:t>
    </dgm:pt>
    <dgm:pt modelId="{0D91C12E-8B19-4515-8141-ABDA60ABC8E8}" type="sibTrans" cxnId="{F141D9EF-A53B-48A7-84F0-E71A01EFB1B6}">
      <dgm:prSet/>
      <dgm:spPr/>
      <dgm:t>
        <a:bodyPr/>
        <a:lstStyle/>
        <a:p>
          <a:endParaRPr lang="en-GB"/>
        </a:p>
      </dgm:t>
    </dgm:pt>
    <dgm:pt modelId="{E570EFB4-5ECF-4E30-AFAA-3D4661F5DF59}">
      <dgm:prSet phldrT="[Texto]"/>
      <dgm:spPr/>
      <dgm:t>
        <a:bodyPr/>
        <a:lstStyle/>
        <a:p>
          <a:r>
            <a:rPr lang="en-GB" dirty="0"/>
            <a:t>Piecewise Linear Interpolation</a:t>
          </a:r>
        </a:p>
      </dgm:t>
    </dgm:pt>
    <dgm:pt modelId="{CAEE3AC9-815A-400C-B11B-FB0F7C9068AA}" type="parTrans" cxnId="{1C8160D0-70D8-4AB8-9C2A-373FFBB2BDF1}">
      <dgm:prSet/>
      <dgm:spPr/>
      <dgm:t>
        <a:bodyPr/>
        <a:lstStyle/>
        <a:p>
          <a:endParaRPr lang="en-GB"/>
        </a:p>
      </dgm:t>
    </dgm:pt>
    <dgm:pt modelId="{4400B5A8-BE87-446C-AF2E-F5AE07AF106A}" type="sibTrans" cxnId="{1C8160D0-70D8-4AB8-9C2A-373FFBB2BDF1}">
      <dgm:prSet/>
      <dgm:spPr/>
      <dgm:t>
        <a:bodyPr/>
        <a:lstStyle/>
        <a:p>
          <a:endParaRPr lang="en-GB"/>
        </a:p>
      </dgm:t>
    </dgm:pt>
    <dgm:pt modelId="{8329BC11-3AAC-4C45-AAA3-B242D14718AB}">
      <dgm:prSet phldrT="[Texto]"/>
      <dgm:spPr/>
      <dgm:t>
        <a:bodyPr/>
        <a:lstStyle/>
        <a:p>
          <a:r>
            <a:rPr lang="en-GB" dirty="0"/>
            <a:t>Piecewise Cubic Hermite Interpolation</a:t>
          </a:r>
        </a:p>
      </dgm:t>
    </dgm:pt>
    <dgm:pt modelId="{325DB7E1-038E-4046-B71B-B04D169B9949}" type="parTrans" cxnId="{9F360E69-56A2-481C-8E5B-4BA76E0DA8F3}">
      <dgm:prSet/>
      <dgm:spPr/>
      <dgm:t>
        <a:bodyPr/>
        <a:lstStyle/>
        <a:p>
          <a:endParaRPr lang="en-GB"/>
        </a:p>
      </dgm:t>
    </dgm:pt>
    <dgm:pt modelId="{4FB8F350-E9AF-45C0-AA43-3B17ADD89886}" type="sibTrans" cxnId="{9F360E69-56A2-481C-8E5B-4BA76E0DA8F3}">
      <dgm:prSet/>
      <dgm:spPr/>
      <dgm:t>
        <a:bodyPr/>
        <a:lstStyle/>
        <a:p>
          <a:endParaRPr lang="en-GB"/>
        </a:p>
      </dgm:t>
    </dgm:pt>
    <dgm:pt modelId="{B9D9C645-CDC8-499A-AD5D-FE51919793F7}">
      <dgm:prSet phldrT="[Texto]"/>
      <dgm:spPr/>
      <dgm:t>
        <a:bodyPr/>
        <a:lstStyle/>
        <a:p>
          <a:r>
            <a:rPr lang="en-GB" dirty="0"/>
            <a:t>Piecewise Cubic Interpolation</a:t>
          </a:r>
        </a:p>
      </dgm:t>
    </dgm:pt>
    <dgm:pt modelId="{710A07B2-3600-4EA8-932D-DDE9553020E7}" type="parTrans" cxnId="{E7CFBA01-8ABE-460D-9200-42E43E12EBF9}">
      <dgm:prSet/>
      <dgm:spPr/>
      <dgm:t>
        <a:bodyPr/>
        <a:lstStyle/>
        <a:p>
          <a:endParaRPr lang="en-GB"/>
        </a:p>
      </dgm:t>
    </dgm:pt>
    <dgm:pt modelId="{77667978-5063-4E3E-8B11-BEAB5D3BEEC6}" type="sibTrans" cxnId="{E7CFBA01-8ABE-460D-9200-42E43E12EBF9}">
      <dgm:prSet/>
      <dgm:spPr/>
      <dgm:t>
        <a:bodyPr/>
        <a:lstStyle/>
        <a:p>
          <a:endParaRPr lang="en-GB"/>
        </a:p>
      </dgm:t>
    </dgm:pt>
    <dgm:pt modelId="{67D622D8-80F9-46B2-9E5B-D46C8F9F05F5}" type="pres">
      <dgm:prSet presAssocID="{A6E116BA-FB50-41D5-B633-E9E5935F7A25}" presName="diagram" presStyleCnt="0">
        <dgm:presLayoutVars>
          <dgm:dir/>
          <dgm:resizeHandles val="exact"/>
        </dgm:presLayoutVars>
      </dgm:prSet>
      <dgm:spPr/>
    </dgm:pt>
    <dgm:pt modelId="{20A57F1A-BDD9-429A-951E-A7813EF8A4ED}" type="pres">
      <dgm:prSet presAssocID="{75BE8046-A075-4D42-9664-EF1C7CB583D9}" presName="node" presStyleLbl="node1" presStyleIdx="0" presStyleCnt="4">
        <dgm:presLayoutVars>
          <dgm:bulletEnabled val="1"/>
        </dgm:presLayoutVars>
      </dgm:prSet>
      <dgm:spPr/>
    </dgm:pt>
    <dgm:pt modelId="{6CDD2F8E-2231-4333-96A8-02AEDDE369F1}" type="pres">
      <dgm:prSet presAssocID="{0D91C12E-8B19-4515-8141-ABDA60ABC8E8}" presName="sibTrans" presStyleCnt="0"/>
      <dgm:spPr/>
    </dgm:pt>
    <dgm:pt modelId="{7D7BE03F-1845-4C61-B0C0-6769AB7717AD}" type="pres">
      <dgm:prSet presAssocID="{E570EFB4-5ECF-4E30-AFAA-3D4661F5DF59}" presName="node" presStyleLbl="node1" presStyleIdx="1" presStyleCnt="4">
        <dgm:presLayoutVars>
          <dgm:bulletEnabled val="1"/>
        </dgm:presLayoutVars>
      </dgm:prSet>
      <dgm:spPr/>
    </dgm:pt>
    <dgm:pt modelId="{A10461E9-84E4-4D36-A5F4-4928E64E2793}" type="pres">
      <dgm:prSet presAssocID="{4400B5A8-BE87-446C-AF2E-F5AE07AF106A}" presName="sibTrans" presStyleCnt="0"/>
      <dgm:spPr/>
    </dgm:pt>
    <dgm:pt modelId="{9875C643-DF54-44CF-98CA-7C9BCF4650E6}" type="pres">
      <dgm:prSet presAssocID="{8329BC11-3AAC-4C45-AAA3-B242D14718AB}" presName="node" presStyleLbl="node1" presStyleIdx="2" presStyleCnt="4">
        <dgm:presLayoutVars>
          <dgm:bulletEnabled val="1"/>
        </dgm:presLayoutVars>
      </dgm:prSet>
      <dgm:spPr/>
    </dgm:pt>
    <dgm:pt modelId="{EE627F42-E622-4BB2-BDF8-4D2DB6D33986}" type="pres">
      <dgm:prSet presAssocID="{4FB8F350-E9AF-45C0-AA43-3B17ADD89886}" presName="sibTrans" presStyleCnt="0"/>
      <dgm:spPr/>
    </dgm:pt>
    <dgm:pt modelId="{633BB226-4CAF-4218-A3C7-0F72558FBEA3}" type="pres">
      <dgm:prSet presAssocID="{B9D9C645-CDC8-499A-AD5D-FE5191979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12D400-634C-4CEB-8182-5E2D1C94290B}" type="presOf" srcId="{8329BC11-3AAC-4C45-AAA3-B242D14718AB}" destId="{9875C643-DF54-44CF-98CA-7C9BCF4650E6}" srcOrd="0" destOrd="0" presId="urn:microsoft.com/office/officeart/2005/8/layout/default"/>
    <dgm:cxn modelId="{E7CFBA01-8ABE-460D-9200-42E43E12EBF9}" srcId="{A6E116BA-FB50-41D5-B633-E9E5935F7A25}" destId="{B9D9C645-CDC8-499A-AD5D-FE51919793F7}" srcOrd="3" destOrd="0" parTransId="{710A07B2-3600-4EA8-932D-DDE9553020E7}" sibTransId="{77667978-5063-4E3E-8B11-BEAB5D3BEEC6}"/>
    <dgm:cxn modelId="{17A58B18-3E7A-445B-83AD-9B0820A93342}" type="presOf" srcId="{75BE8046-A075-4D42-9664-EF1C7CB583D9}" destId="{20A57F1A-BDD9-429A-951E-A7813EF8A4ED}" srcOrd="0" destOrd="0" presId="urn:microsoft.com/office/officeart/2005/8/layout/default"/>
    <dgm:cxn modelId="{9F360E69-56A2-481C-8E5B-4BA76E0DA8F3}" srcId="{A6E116BA-FB50-41D5-B633-E9E5935F7A25}" destId="{8329BC11-3AAC-4C45-AAA3-B242D14718AB}" srcOrd="2" destOrd="0" parTransId="{325DB7E1-038E-4046-B71B-B04D169B9949}" sibTransId="{4FB8F350-E9AF-45C0-AA43-3B17ADD89886}"/>
    <dgm:cxn modelId="{28B4C0A2-7632-4518-BCFB-C26B247F7830}" type="presOf" srcId="{B9D9C645-CDC8-499A-AD5D-FE51919793F7}" destId="{633BB226-4CAF-4218-A3C7-0F72558FBEA3}" srcOrd="0" destOrd="0" presId="urn:microsoft.com/office/officeart/2005/8/layout/default"/>
    <dgm:cxn modelId="{59EC02A6-4BA5-488D-BF6D-509C9B432079}" type="presOf" srcId="{A6E116BA-FB50-41D5-B633-E9E5935F7A25}" destId="{67D622D8-80F9-46B2-9E5B-D46C8F9F05F5}" srcOrd="0" destOrd="0" presId="urn:microsoft.com/office/officeart/2005/8/layout/default"/>
    <dgm:cxn modelId="{1C8160D0-70D8-4AB8-9C2A-373FFBB2BDF1}" srcId="{A6E116BA-FB50-41D5-B633-E9E5935F7A25}" destId="{E570EFB4-5ECF-4E30-AFAA-3D4661F5DF59}" srcOrd="1" destOrd="0" parTransId="{CAEE3AC9-815A-400C-B11B-FB0F7C9068AA}" sibTransId="{4400B5A8-BE87-446C-AF2E-F5AE07AF106A}"/>
    <dgm:cxn modelId="{F141D9EF-A53B-48A7-84F0-E71A01EFB1B6}" srcId="{A6E116BA-FB50-41D5-B633-E9E5935F7A25}" destId="{75BE8046-A075-4D42-9664-EF1C7CB583D9}" srcOrd="0" destOrd="0" parTransId="{6E67DD5E-F2F9-48F1-A65A-CAF68FD6AE22}" sibTransId="{0D91C12E-8B19-4515-8141-ABDA60ABC8E8}"/>
    <dgm:cxn modelId="{3AC9D7F6-B0F5-435C-B039-655B8765FE97}" type="presOf" srcId="{E570EFB4-5ECF-4E30-AFAA-3D4661F5DF59}" destId="{7D7BE03F-1845-4C61-B0C0-6769AB7717AD}" srcOrd="0" destOrd="0" presId="urn:microsoft.com/office/officeart/2005/8/layout/default"/>
    <dgm:cxn modelId="{89C89F66-4F7E-4305-9744-A58A5D3F963C}" type="presParOf" srcId="{67D622D8-80F9-46B2-9E5B-D46C8F9F05F5}" destId="{20A57F1A-BDD9-429A-951E-A7813EF8A4ED}" srcOrd="0" destOrd="0" presId="urn:microsoft.com/office/officeart/2005/8/layout/default"/>
    <dgm:cxn modelId="{8F111CD1-3BFE-4BAE-99C0-5AB6A397D93D}" type="presParOf" srcId="{67D622D8-80F9-46B2-9E5B-D46C8F9F05F5}" destId="{6CDD2F8E-2231-4333-96A8-02AEDDE369F1}" srcOrd="1" destOrd="0" presId="urn:microsoft.com/office/officeart/2005/8/layout/default"/>
    <dgm:cxn modelId="{562B2933-1F9A-406E-89B2-45F8A56C11C2}" type="presParOf" srcId="{67D622D8-80F9-46B2-9E5B-D46C8F9F05F5}" destId="{7D7BE03F-1845-4C61-B0C0-6769AB7717AD}" srcOrd="2" destOrd="0" presId="urn:microsoft.com/office/officeart/2005/8/layout/default"/>
    <dgm:cxn modelId="{88505F1A-131D-4AA1-8856-082385048EA4}" type="presParOf" srcId="{67D622D8-80F9-46B2-9E5B-D46C8F9F05F5}" destId="{A10461E9-84E4-4D36-A5F4-4928E64E2793}" srcOrd="3" destOrd="0" presId="urn:microsoft.com/office/officeart/2005/8/layout/default"/>
    <dgm:cxn modelId="{6F202633-D7CF-48FB-8445-A024369251E4}" type="presParOf" srcId="{67D622D8-80F9-46B2-9E5B-D46C8F9F05F5}" destId="{9875C643-DF54-44CF-98CA-7C9BCF4650E6}" srcOrd="4" destOrd="0" presId="urn:microsoft.com/office/officeart/2005/8/layout/default"/>
    <dgm:cxn modelId="{6DC52C5D-FEF1-46B2-A0EA-361AC9B7973E}" type="presParOf" srcId="{67D622D8-80F9-46B2-9E5B-D46C8F9F05F5}" destId="{EE627F42-E622-4BB2-BDF8-4D2DB6D33986}" srcOrd="5" destOrd="0" presId="urn:microsoft.com/office/officeart/2005/8/layout/default"/>
    <dgm:cxn modelId="{FE9CF4A4-594C-4963-B6E3-7FE21B0D083C}" type="presParOf" srcId="{67D622D8-80F9-46B2-9E5B-D46C8F9F05F5}" destId="{633BB226-4CAF-4218-A3C7-0F72558FBE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6C9C438-FF36-4D9D-A7E3-DC9C42C8D7B3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5615BB9-8EE3-410C-AA7B-1175277C66C7}">
      <dgm:prSet phldrT="[Texto]"/>
      <dgm:spPr/>
      <dgm:t>
        <a:bodyPr/>
        <a:lstStyle/>
        <a:p>
          <a:r>
            <a:rPr lang="en-GB" dirty="0" err="1"/>
            <a:t>Lehmer’s</a:t>
          </a:r>
          <a:endParaRPr lang="en-GB" dirty="0"/>
        </a:p>
      </dgm:t>
    </dgm:pt>
    <dgm:pt modelId="{EAF72F54-973B-47E2-95A4-1E13BBCCFC8C}" type="parTrans" cxnId="{2BB9F0CC-1C1A-45CA-BD37-38C1385A8FAA}">
      <dgm:prSet/>
      <dgm:spPr/>
      <dgm:t>
        <a:bodyPr/>
        <a:lstStyle/>
        <a:p>
          <a:endParaRPr lang="en-GB"/>
        </a:p>
      </dgm:t>
    </dgm:pt>
    <dgm:pt modelId="{9CBCB72C-86E9-4C9C-8BB5-B826D33D4F9A}" type="sibTrans" cxnId="{2BB9F0CC-1C1A-45CA-BD37-38C1385A8FAA}">
      <dgm:prSet/>
      <dgm:spPr/>
      <dgm:t>
        <a:bodyPr/>
        <a:lstStyle/>
        <a:p>
          <a:endParaRPr lang="en-GB"/>
        </a:p>
      </dgm:t>
    </dgm:pt>
    <dgm:pt modelId="{D08F0523-8E8D-41AD-BE8E-F130E573F376}">
      <dgm:prSet phldrT="[Texto]"/>
      <dgm:spPr/>
      <dgm:t>
        <a:bodyPr/>
        <a:lstStyle/>
        <a:p>
          <a:r>
            <a:rPr lang="en-GB" dirty="0"/>
            <a:t>Linear Congruential Algorithm</a:t>
          </a:r>
        </a:p>
      </dgm:t>
    </dgm:pt>
    <dgm:pt modelId="{A8731EB0-455C-4041-A753-601D422330F9}" type="parTrans" cxnId="{CEA6D0D7-A3B2-4EC4-8B05-BC71013733F5}">
      <dgm:prSet/>
      <dgm:spPr/>
      <dgm:t>
        <a:bodyPr/>
        <a:lstStyle/>
        <a:p>
          <a:endParaRPr lang="en-GB"/>
        </a:p>
      </dgm:t>
    </dgm:pt>
    <dgm:pt modelId="{9564BBD1-E4A5-482A-A95B-6289FC59711C}" type="sibTrans" cxnId="{CEA6D0D7-A3B2-4EC4-8B05-BC71013733F5}">
      <dgm:prSet/>
      <dgm:spPr/>
      <dgm:t>
        <a:bodyPr/>
        <a:lstStyle/>
        <a:p>
          <a:endParaRPr lang="en-GB"/>
        </a:p>
      </dgm:t>
    </dgm:pt>
    <dgm:pt modelId="{EFA31792-AE6A-4E46-B6AD-5E93E825B38A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8F921520-DE8C-4D66-B78D-72AF7C24C757}" type="parTrans" cxnId="{5A55455E-D5A5-4EF8-9801-599EA964D05F}">
      <dgm:prSet/>
      <dgm:spPr/>
      <dgm:t>
        <a:bodyPr/>
        <a:lstStyle/>
        <a:p>
          <a:endParaRPr lang="en-GB"/>
        </a:p>
      </dgm:t>
    </dgm:pt>
    <dgm:pt modelId="{6D4F3D83-9B24-4401-B0C2-CCDBE5913F9C}" type="sibTrans" cxnId="{5A55455E-D5A5-4EF8-9801-599EA964D05F}">
      <dgm:prSet/>
      <dgm:spPr/>
      <dgm:t>
        <a:bodyPr/>
        <a:lstStyle/>
        <a:p>
          <a:endParaRPr lang="en-GB"/>
        </a:p>
      </dgm:t>
    </dgm:pt>
    <dgm:pt modelId="{3AC79674-2299-42AE-83C5-E349E6BBC2F4}">
      <dgm:prSet phldrT="[Texto]"/>
      <dgm:spPr/>
      <dgm:t>
        <a:bodyPr/>
        <a:lstStyle/>
        <a:p>
          <a:r>
            <a:rPr lang="en-GB" dirty="0" err="1"/>
            <a:t>Marsaglia’s</a:t>
          </a:r>
          <a:endParaRPr lang="en-GB" dirty="0"/>
        </a:p>
      </dgm:t>
    </dgm:pt>
    <dgm:pt modelId="{9E13C91E-A3B8-4D81-8D86-66C919476CB1}" type="parTrans" cxnId="{B276D9F9-8B32-4A94-9BF1-728EB1DF624A}">
      <dgm:prSet/>
      <dgm:spPr/>
      <dgm:t>
        <a:bodyPr/>
        <a:lstStyle/>
        <a:p>
          <a:endParaRPr lang="en-GB"/>
        </a:p>
      </dgm:t>
    </dgm:pt>
    <dgm:pt modelId="{DB8EA8EE-2ABD-4143-9D2E-E4604D451E9F}" type="sibTrans" cxnId="{B276D9F9-8B32-4A94-9BF1-728EB1DF624A}">
      <dgm:prSet/>
      <dgm:spPr/>
      <dgm:t>
        <a:bodyPr/>
        <a:lstStyle/>
        <a:p>
          <a:endParaRPr lang="en-GB"/>
        </a:p>
      </dgm:t>
    </dgm:pt>
    <dgm:pt modelId="{F4308505-92F1-4BCA-94B3-2C2FB2CCEEBB}">
      <dgm:prSet phldrT="[Texto]"/>
      <dgm:spPr/>
      <dgm:t>
        <a:bodyPr/>
        <a:lstStyle/>
        <a:p>
          <a:r>
            <a:rPr lang="en-GB" dirty="0"/>
            <a:t>Subtract With Borrow or Add with Borrow</a:t>
          </a:r>
        </a:p>
      </dgm:t>
    </dgm:pt>
    <dgm:pt modelId="{AB1D1B4E-F70F-40C4-AE32-18323E7148CB}" type="parTrans" cxnId="{CECD4C11-8E33-4DC9-9092-3909D2FFD310}">
      <dgm:prSet/>
      <dgm:spPr/>
      <dgm:t>
        <a:bodyPr/>
        <a:lstStyle/>
        <a:p>
          <a:endParaRPr lang="en-GB"/>
        </a:p>
      </dgm:t>
    </dgm:pt>
    <dgm:pt modelId="{F2CCBB84-43EC-4101-8012-555114130FDE}" type="sibTrans" cxnId="{CECD4C11-8E33-4DC9-9092-3909D2FFD310}">
      <dgm:prSet/>
      <dgm:spPr/>
      <dgm:t>
        <a:bodyPr/>
        <a:lstStyle/>
        <a:p>
          <a:endParaRPr lang="en-GB"/>
        </a:p>
      </dgm:t>
    </dgm:pt>
    <dgm:pt modelId="{163B7576-61C8-4317-A6BF-1BB5C5D1F0EF}">
      <dgm:prSet phldrT="[Tex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11E08D0-D9CE-41BA-AFB8-B101C94FC9D0}" type="parTrans" cxnId="{A75C54D1-7450-41B2-A395-DE98AD0484B1}">
      <dgm:prSet/>
      <dgm:spPr/>
      <dgm:t>
        <a:bodyPr/>
        <a:lstStyle/>
        <a:p>
          <a:endParaRPr lang="en-GB"/>
        </a:p>
      </dgm:t>
    </dgm:pt>
    <dgm:pt modelId="{29961A29-E759-46A7-891A-57CF930AA9B7}" type="sibTrans" cxnId="{A75C54D1-7450-41B2-A395-DE98AD0484B1}">
      <dgm:prSet/>
      <dgm:spPr/>
      <dgm:t>
        <a:bodyPr/>
        <a:lstStyle/>
        <a:p>
          <a:endParaRPr lang="en-GB"/>
        </a:p>
      </dgm:t>
    </dgm:pt>
    <dgm:pt modelId="{BBFF6C0B-918B-493C-81FC-9C3221625712}">
      <dgm:prSet phldrT="[Texto]"/>
      <dgm:spPr/>
      <dgm:t>
        <a:bodyPr/>
        <a:lstStyle/>
        <a:p>
          <a:r>
            <a:rPr lang="en-GB" dirty="0"/>
            <a:t>Mersenne-Twister</a:t>
          </a:r>
        </a:p>
      </dgm:t>
    </dgm:pt>
    <dgm:pt modelId="{19C94B09-22D3-43CA-A923-E93F04969B7B}" type="parTrans" cxnId="{C5F915EB-3C4E-4AB8-B3C8-6E123BC9FFCB}">
      <dgm:prSet/>
      <dgm:spPr/>
      <dgm:t>
        <a:bodyPr/>
        <a:lstStyle/>
        <a:p>
          <a:endParaRPr lang="en-GB"/>
        </a:p>
      </dgm:t>
    </dgm:pt>
    <dgm:pt modelId="{A1B309C7-67D2-462F-8844-078649808668}" type="sibTrans" cxnId="{C5F915EB-3C4E-4AB8-B3C8-6E123BC9FFCB}">
      <dgm:prSet/>
      <dgm:spPr/>
      <dgm:t>
        <a:bodyPr/>
        <a:lstStyle/>
        <a:p>
          <a:endParaRPr lang="en-GB"/>
        </a:p>
      </dgm:t>
    </dgm:pt>
    <dgm:pt modelId="{EA436B15-AD63-4B93-9D30-891167FDE36B}">
      <dgm:prSet phldrT="[Texto]"/>
      <dgm:spPr/>
      <dgm:t>
        <a:bodyPr/>
        <a:lstStyle/>
        <a:p>
          <a:r>
            <a:rPr lang="en-GB" dirty="0"/>
            <a:t>Up to date RNG</a:t>
          </a:r>
        </a:p>
      </dgm:t>
    </dgm:pt>
    <dgm:pt modelId="{B3E545F7-FDDF-4387-8AF2-529D456223CE}" type="parTrans" cxnId="{50A6F2B4-4884-442D-A944-DD83958EE8EC}">
      <dgm:prSet/>
      <dgm:spPr/>
      <dgm:t>
        <a:bodyPr/>
        <a:lstStyle/>
        <a:p>
          <a:endParaRPr lang="en-GB"/>
        </a:p>
      </dgm:t>
    </dgm:pt>
    <dgm:pt modelId="{5E8BC0C5-34FE-4C01-88D5-63EF484DFA44}" type="sibTrans" cxnId="{50A6F2B4-4884-442D-A944-DD83958EE8EC}">
      <dgm:prSet/>
      <dgm:spPr/>
      <dgm:t>
        <a:bodyPr/>
        <a:lstStyle/>
        <a:p>
          <a:endParaRPr lang="en-GB"/>
        </a:p>
      </dgm:t>
    </dgm:pt>
    <dgm:pt modelId="{303CCED8-5D9C-4D9A-966E-3A33BEA3313C}">
      <dgm:prSet phldrT="[Texto]"/>
      <dgm:spPr/>
      <dgm:t>
        <a:bodyPr/>
        <a:lstStyle/>
        <a:p>
          <a:r>
            <a:rPr lang="en-GB" dirty="0"/>
            <a:t>Used in Python &amp; R</a:t>
          </a:r>
        </a:p>
      </dgm:t>
    </dgm:pt>
    <dgm:pt modelId="{3BEA50C9-8CA7-45BE-BD49-96A5A75DD129}" type="parTrans" cxnId="{AB1285A4-3ABA-46B9-8D91-629651E10BFC}">
      <dgm:prSet/>
      <dgm:spPr/>
      <dgm:t>
        <a:bodyPr/>
        <a:lstStyle/>
        <a:p>
          <a:endParaRPr lang="en-GB"/>
        </a:p>
      </dgm:t>
    </dgm:pt>
    <dgm:pt modelId="{5A23C502-D2D0-445D-A3BC-EF9A2685D66D}" type="sibTrans" cxnId="{AB1285A4-3ABA-46B9-8D91-629651E10BFC}">
      <dgm:prSet/>
      <dgm:spPr/>
      <dgm:t>
        <a:bodyPr/>
        <a:lstStyle/>
        <a:p>
          <a:endParaRPr lang="en-GB"/>
        </a:p>
      </dgm:t>
    </dgm:pt>
    <dgm:pt modelId="{35A8465E-6A53-4A10-8CEF-A79FA2984648}" type="pres">
      <dgm:prSet presAssocID="{B6C9C438-FF36-4D9D-A7E3-DC9C42C8D7B3}" presName="vert0" presStyleCnt="0">
        <dgm:presLayoutVars>
          <dgm:dir/>
          <dgm:animOne val="branch"/>
          <dgm:animLvl val="lvl"/>
        </dgm:presLayoutVars>
      </dgm:prSet>
      <dgm:spPr/>
    </dgm:pt>
    <dgm:pt modelId="{88B2D83B-0420-446B-AF44-3C24DA88BF18}" type="pres">
      <dgm:prSet presAssocID="{25615BB9-8EE3-410C-AA7B-1175277C66C7}" presName="thickLine" presStyleLbl="alignNode1" presStyleIdx="0" presStyleCnt="3"/>
      <dgm:spPr/>
    </dgm:pt>
    <dgm:pt modelId="{AC45B860-E431-40B7-9650-E3C6BC4D919D}" type="pres">
      <dgm:prSet presAssocID="{25615BB9-8EE3-410C-AA7B-1175277C66C7}" presName="horz1" presStyleCnt="0"/>
      <dgm:spPr/>
    </dgm:pt>
    <dgm:pt modelId="{A65F9C99-645A-406B-A3C7-728422F0BB3E}" type="pres">
      <dgm:prSet presAssocID="{25615BB9-8EE3-410C-AA7B-1175277C66C7}" presName="tx1" presStyleLbl="revTx" presStyleIdx="0" presStyleCnt="9"/>
      <dgm:spPr/>
    </dgm:pt>
    <dgm:pt modelId="{0D3F6337-CB2C-4A1A-8223-6D05F5C95198}" type="pres">
      <dgm:prSet presAssocID="{25615BB9-8EE3-410C-AA7B-1175277C66C7}" presName="vert1" presStyleCnt="0"/>
      <dgm:spPr/>
    </dgm:pt>
    <dgm:pt modelId="{1E377133-5F81-45EF-87BB-95017C7BC15E}" type="pres">
      <dgm:prSet presAssocID="{D08F0523-8E8D-41AD-BE8E-F130E573F376}" presName="vertSpace2a" presStyleCnt="0"/>
      <dgm:spPr/>
    </dgm:pt>
    <dgm:pt modelId="{8C18A989-7D92-4F2D-A335-F4B8CF4F374A}" type="pres">
      <dgm:prSet presAssocID="{D08F0523-8E8D-41AD-BE8E-F130E573F376}" presName="horz2" presStyleCnt="0"/>
      <dgm:spPr/>
    </dgm:pt>
    <dgm:pt modelId="{9C2AF5DB-48B1-4EEA-AAE3-5E5974AB02FB}" type="pres">
      <dgm:prSet presAssocID="{D08F0523-8E8D-41AD-BE8E-F130E573F376}" presName="horzSpace2" presStyleCnt="0"/>
      <dgm:spPr/>
    </dgm:pt>
    <dgm:pt modelId="{F3511E6A-8238-4C91-94CE-124954B7CD4B}" type="pres">
      <dgm:prSet presAssocID="{D08F0523-8E8D-41AD-BE8E-F130E573F376}" presName="tx2" presStyleLbl="revTx" presStyleIdx="1" presStyleCnt="9"/>
      <dgm:spPr/>
    </dgm:pt>
    <dgm:pt modelId="{3A4B71ED-C9C7-43F6-8F25-ABF8F08DCBCC}" type="pres">
      <dgm:prSet presAssocID="{D08F0523-8E8D-41AD-BE8E-F130E573F376}" presName="vert2" presStyleCnt="0"/>
      <dgm:spPr/>
    </dgm:pt>
    <dgm:pt modelId="{D45C13DC-5FE9-4B90-9C82-F97D0EA36D3B}" type="pres">
      <dgm:prSet presAssocID="{D08F0523-8E8D-41AD-BE8E-F130E573F376}" presName="thinLine2b" presStyleLbl="callout" presStyleIdx="0" presStyleCnt="6"/>
      <dgm:spPr/>
    </dgm:pt>
    <dgm:pt modelId="{85D5F106-7AE5-473C-BD44-C4673FE62EB3}" type="pres">
      <dgm:prSet presAssocID="{D08F0523-8E8D-41AD-BE8E-F130E573F376}" presName="vertSpace2b" presStyleCnt="0"/>
      <dgm:spPr/>
    </dgm:pt>
    <dgm:pt modelId="{E8A15998-8FA8-4949-ADB1-E2E23C6BE2C3}" type="pres">
      <dgm:prSet presAssocID="{EFA31792-AE6A-4E46-B6AD-5E93E825B38A}" presName="horz2" presStyleCnt="0"/>
      <dgm:spPr/>
    </dgm:pt>
    <dgm:pt modelId="{05F5EFBC-4DED-48ED-AC2D-B016D22E6181}" type="pres">
      <dgm:prSet presAssocID="{EFA31792-AE6A-4E46-B6AD-5E93E825B38A}" presName="horzSpace2" presStyleCnt="0"/>
      <dgm:spPr/>
    </dgm:pt>
    <dgm:pt modelId="{504859E0-9FEC-490B-94AA-2321233731C8}" type="pres">
      <dgm:prSet presAssocID="{EFA31792-AE6A-4E46-B6AD-5E93E825B38A}" presName="tx2" presStyleLbl="revTx" presStyleIdx="2" presStyleCnt="9"/>
      <dgm:spPr/>
    </dgm:pt>
    <dgm:pt modelId="{8ED56EE9-983E-4964-A22E-70BB2B8C1A4E}" type="pres">
      <dgm:prSet presAssocID="{EFA31792-AE6A-4E46-B6AD-5E93E825B38A}" presName="vert2" presStyleCnt="0"/>
      <dgm:spPr/>
    </dgm:pt>
    <dgm:pt modelId="{B8B39E70-A99F-4F54-BD3D-3CFE789E5DBA}" type="pres">
      <dgm:prSet presAssocID="{EFA31792-AE6A-4E46-B6AD-5E93E825B38A}" presName="thinLine2b" presStyleLbl="callout" presStyleIdx="1" presStyleCnt="6"/>
      <dgm:spPr/>
    </dgm:pt>
    <dgm:pt modelId="{5378B792-6387-4FA9-A563-8451A43790C4}" type="pres">
      <dgm:prSet presAssocID="{EFA31792-AE6A-4E46-B6AD-5E93E825B38A}" presName="vertSpace2b" presStyleCnt="0"/>
      <dgm:spPr/>
    </dgm:pt>
    <dgm:pt modelId="{8C1F2701-44F4-4EB0-AC64-D0E89680751D}" type="pres">
      <dgm:prSet presAssocID="{3AC79674-2299-42AE-83C5-E349E6BBC2F4}" presName="thickLine" presStyleLbl="alignNode1" presStyleIdx="1" presStyleCnt="3"/>
      <dgm:spPr/>
    </dgm:pt>
    <dgm:pt modelId="{82AFBF23-A81E-4A5B-8925-338531926496}" type="pres">
      <dgm:prSet presAssocID="{3AC79674-2299-42AE-83C5-E349E6BBC2F4}" presName="horz1" presStyleCnt="0"/>
      <dgm:spPr/>
    </dgm:pt>
    <dgm:pt modelId="{DFEB0ACA-5AAC-44D4-94EC-E1FE437471F3}" type="pres">
      <dgm:prSet presAssocID="{3AC79674-2299-42AE-83C5-E349E6BBC2F4}" presName="tx1" presStyleLbl="revTx" presStyleIdx="3" presStyleCnt="9"/>
      <dgm:spPr/>
    </dgm:pt>
    <dgm:pt modelId="{7CFB3D84-D15D-4FAB-B6D7-572622564B82}" type="pres">
      <dgm:prSet presAssocID="{3AC79674-2299-42AE-83C5-E349E6BBC2F4}" presName="vert1" presStyleCnt="0"/>
      <dgm:spPr/>
    </dgm:pt>
    <dgm:pt modelId="{269AA51F-63B2-43C5-9411-871555A5156E}" type="pres">
      <dgm:prSet presAssocID="{F4308505-92F1-4BCA-94B3-2C2FB2CCEEBB}" presName="vertSpace2a" presStyleCnt="0"/>
      <dgm:spPr/>
    </dgm:pt>
    <dgm:pt modelId="{E685AA5A-9069-48E3-B6D7-F9E681D9DB80}" type="pres">
      <dgm:prSet presAssocID="{F4308505-92F1-4BCA-94B3-2C2FB2CCEEBB}" presName="horz2" presStyleCnt="0"/>
      <dgm:spPr/>
    </dgm:pt>
    <dgm:pt modelId="{FD32857C-AF14-4581-A28C-B32E406189C7}" type="pres">
      <dgm:prSet presAssocID="{F4308505-92F1-4BCA-94B3-2C2FB2CCEEBB}" presName="horzSpace2" presStyleCnt="0"/>
      <dgm:spPr/>
    </dgm:pt>
    <dgm:pt modelId="{989F1C0F-53F2-4299-ADCD-DAE96CC67AE5}" type="pres">
      <dgm:prSet presAssocID="{F4308505-92F1-4BCA-94B3-2C2FB2CCEEBB}" presName="tx2" presStyleLbl="revTx" presStyleIdx="4" presStyleCnt="9"/>
      <dgm:spPr/>
    </dgm:pt>
    <dgm:pt modelId="{12855F61-C0C5-4F52-8BE6-B22B7BBDD535}" type="pres">
      <dgm:prSet presAssocID="{F4308505-92F1-4BCA-94B3-2C2FB2CCEEBB}" presName="vert2" presStyleCnt="0"/>
      <dgm:spPr/>
    </dgm:pt>
    <dgm:pt modelId="{7E336D0E-1C59-4541-BC49-00B19DA8CD3F}" type="pres">
      <dgm:prSet presAssocID="{F4308505-92F1-4BCA-94B3-2C2FB2CCEEBB}" presName="thinLine2b" presStyleLbl="callout" presStyleIdx="2" presStyleCnt="6"/>
      <dgm:spPr/>
    </dgm:pt>
    <dgm:pt modelId="{D9AE94F9-9D80-44A8-93F3-94D5FBF5C527}" type="pres">
      <dgm:prSet presAssocID="{F4308505-92F1-4BCA-94B3-2C2FB2CCEEBB}" presName="vertSpace2b" presStyleCnt="0"/>
      <dgm:spPr/>
    </dgm:pt>
    <dgm:pt modelId="{5F01BC58-CB74-480F-ADA9-F5F681C2505A}" type="pres">
      <dgm:prSet presAssocID="{163B7576-61C8-4317-A6BF-1BB5C5D1F0EF}" presName="horz2" presStyleCnt="0"/>
      <dgm:spPr/>
    </dgm:pt>
    <dgm:pt modelId="{5E017C80-6BCB-4FDB-A16E-37050B87690E}" type="pres">
      <dgm:prSet presAssocID="{163B7576-61C8-4317-A6BF-1BB5C5D1F0EF}" presName="horzSpace2" presStyleCnt="0"/>
      <dgm:spPr/>
    </dgm:pt>
    <dgm:pt modelId="{1629AB52-E7CC-4068-A2DC-F4FF9965688D}" type="pres">
      <dgm:prSet presAssocID="{163B7576-61C8-4317-A6BF-1BB5C5D1F0EF}" presName="tx2" presStyleLbl="revTx" presStyleIdx="5" presStyleCnt="9"/>
      <dgm:spPr/>
    </dgm:pt>
    <dgm:pt modelId="{70158998-27B1-460F-8242-4FF35DB2BB32}" type="pres">
      <dgm:prSet presAssocID="{163B7576-61C8-4317-A6BF-1BB5C5D1F0EF}" presName="vert2" presStyleCnt="0"/>
      <dgm:spPr/>
    </dgm:pt>
    <dgm:pt modelId="{808A11B9-93F9-47B8-A567-355E3CE6DC50}" type="pres">
      <dgm:prSet presAssocID="{163B7576-61C8-4317-A6BF-1BB5C5D1F0EF}" presName="thinLine2b" presStyleLbl="callout" presStyleIdx="3" presStyleCnt="6"/>
      <dgm:spPr/>
    </dgm:pt>
    <dgm:pt modelId="{81C3FE1F-5FA7-4F66-A313-E82379E6FC48}" type="pres">
      <dgm:prSet presAssocID="{163B7576-61C8-4317-A6BF-1BB5C5D1F0EF}" presName="vertSpace2b" presStyleCnt="0"/>
      <dgm:spPr/>
    </dgm:pt>
    <dgm:pt modelId="{C5DF32F6-9A3B-4275-9875-369E0DB68E01}" type="pres">
      <dgm:prSet presAssocID="{BBFF6C0B-918B-493C-81FC-9C3221625712}" presName="thickLine" presStyleLbl="alignNode1" presStyleIdx="2" presStyleCnt="3"/>
      <dgm:spPr/>
    </dgm:pt>
    <dgm:pt modelId="{753300DA-9373-4977-B64D-350F4235B458}" type="pres">
      <dgm:prSet presAssocID="{BBFF6C0B-918B-493C-81FC-9C3221625712}" presName="horz1" presStyleCnt="0"/>
      <dgm:spPr/>
    </dgm:pt>
    <dgm:pt modelId="{3E76BCB6-EF37-4E01-8FBF-BD3C58FF5A42}" type="pres">
      <dgm:prSet presAssocID="{BBFF6C0B-918B-493C-81FC-9C3221625712}" presName="tx1" presStyleLbl="revTx" presStyleIdx="6" presStyleCnt="9"/>
      <dgm:spPr/>
    </dgm:pt>
    <dgm:pt modelId="{0FA60D16-4022-44CF-8DDF-C8E7313804C3}" type="pres">
      <dgm:prSet presAssocID="{BBFF6C0B-918B-493C-81FC-9C3221625712}" presName="vert1" presStyleCnt="0"/>
      <dgm:spPr/>
    </dgm:pt>
    <dgm:pt modelId="{DFC38E6D-513F-41C1-BDF0-7DFA9CF99378}" type="pres">
      <dgm:prSet presAssocID="{EA436B15-AD63-4B93-9D30-891167FDE36B}" presName="vertSpace2a" presStyleCnt="0"/>
      <dgm:spPr/>
    </dgm:pt>
    <dgm:pt modelId="{BDD28C78-EBB8-4FD0-BE7F-B01020BD9884}" type="pres">
      <dgm:prSet presAssocID="{EA436B15-AD63-4B93-9D30-891167FDE36B}" presName="horz2" presStyleCnt="0"/>
      <dgm:spPr/>
    </dgm:pt>
    <dgm:pt modelId="{94F94730-01F7-4C38-9EEF-78D220EB383D}" type="pres">
      <dgm:prSet presAssocID="{EA436B15-AD63-4B93-9D30-891167FDE36B}" presName="horzSpace2" presStyleCnt="0"/>
      <dgm:spPr/>
    </dgm:pt>
    <dgm:pt modelId="{15F510AC-C977-464E-8C86-8469B290027A}" type="pres">
      <dgm:prSet presAssocID="{EA436B15-AD63-4B93-9D30-891167FDE36B}" presName="tx2" presStyleLbl="revTx" presStyleIdx="7" presStyleCnt="9"/>
      <dgm:spPr/>
    </dgm:pt>
    <dgm:pt modelId="{1AE03340-68F3-46AE-ABA1-56897540DCB6}" type="pres">
      <dgm:prSet presAssocID="{EA436B15-AD63-4B93-9D30-891167FDE36B}" presName="vert2" presStyleCnt="0"/>
      <dgm:spPr/>
    </dgm:pt>
    <dgm:pt modelId="{E4E4FD6F-87E3-4A47-A345-5137DF7F7D10}" type="pres">
      <dgm:prSet presAssocID="{EA436B15-AD63-4B93-9D30-891167FDE36B}" presName="thinLine2b" presStyleLbl="callout" presStyleIdx="4" presStyleCnt="6"/>
      <dgm:spPr/>
    </dgm:pt>
    <dgm:pt modelId="{3F6BC00B-1AFA-4666-95A1-A26B508021F6}" type="pres">
      <dgm:prSet presAssocID="{EA436B15-AD63-4B93-9D30-891167FDE36B}" presName="vertSpace2b" presStyleCnt="0"/>
      <dgm:spPr/>
    </dgm:pt>
    <dgm:pt modelId="{B7D92690-272F-4044-B675-E6979BE5BC79}" type="pres">
      <dgm:prSet presAssocID="{303CCED8-5D9C-4D9A-966E-3A33BEA3313C}" presName="horz2" presStyleCnt="0"/>
      <dgm:spPr/>
    </dgm:pt>
    <dgm:pt modelId="{F3920117-0F1E-485D-B4A8-443C8BAA0D10}" type="pres">
      <dgm:prSet presAssocID="{303CCED8-5D9C-4D9A-966E-3A33BEA3313C}" presName="horzSpace2" presStyleCnt="0"/>
      <dgm:spPr/>
    </dgm:pt>
    <dgm:pt modelId="{946E298D-4F26-4C1A-AAC7-48698011E4B9}" type="pres">
      <dgm:prSet presAssocID="{303CCED8-5D9C-4D9A-966E-3A33BEA3313C}" presName="tx2" presStyleLbl="revTx" presStyleIdx="8" presStyleCnt="9"/>
      <dgm:spPr/>
    </dgm:pt>
    <dgm:pt modelId="{D0CAEF64-3D6A-48EE-8534-CC3379263B6B}" type="pres">
      <dgm:prSet presAssocID="{303CCED8-5D9C-4D9A-966E-3A33BEA3313C}" presName="vert2" presStyleCnt="0"/>
      <dgm:spPr/>
    </dgm:pt>
    <dgm:pt modelId="{9808EE50-DFB1-4FA1-B0F6-5C52924B1326}" type="pres">
      <dgm:prSet presAssocID="{303CCED8-5D9C-4D9A-966E-3A33BEA3313C}" presName="thinLine2b" presStyleLbl="callout" presStyleIdx="5" presStyleCnt="6"/>
      <dgm:spPr/>
    </dgm:pt>
    <dgm:pt modelId="{D9E89792-A9D2-46AD-AD6C-23F0A7016B26}" type="pres">
      <dgm:prSet presAssocID="{303CCED8-5D9C-4D9A-966E-3A33BEA3313C}" presName="vertSpace2b" presStyleCnt="0"/>
      <dgm:spPr/>
    </dgm:pt>
  </dgm:ptLst>
  <dgm:cxnLst>
    <dgm:cxn modelId="{DF6B1D00-141B-451F-A764-8C89326C71DF}" type="presOf" srcId="{D08F0523-8E8D-41AD-BE8E-F130E573F376}" destId="{F3511E6A-8238-4C91-94CE-124954B7CD4B}" srcOrd="0" destOrd="0" presId="urn:microsoft.com/office/officeart/2008/layout/LinedList"/>
    <dgm:cxn modelId="{CECD4C11-8E33-4DC9-9092-3909D2FFD310}" srcId="{3AC79674-2299-42AE-83C5-E349E6BBC2F4}" destId="{F4308505-92F1-4BCA-94B3-2C2FB2CCEEBB}" srcOrd="0" destOrd="0" parTransId="{AB1D1B4E-F70F-40C4-AE32-18323E7148CB}" sibTransId="{F2CCBB84-43EC-4101-8012-555114130FDE}"/>
    <dgm:cxn modelId="{5A55455E-D5A5-4EF8-9801-599EA964D05F}" srcId="{25615BB9-8EE3-410C-AA7B-1175277C66C7}" destId="{EFA31792-AE6A-4E46-B6AD-5E93E825B38A}" srcOrd="1" destOrd="0" parTransId="{8F921520-DE8C-4D66-B78D-72AF7C24C757}" sibTransId="{6D4F3D83-9B24-4401-B0C2-CCDBE5913F9C}"/>
    <dgm:cxn modelId="{C0ECFA66-E1ED-4EF0-9782-5103A51D77A7}" type="presOf" srcId="{EA436B15-AD63-4B93-9D30-891167FDE36B}" destId="{15F510AC-C977-464E-8C86-8469B290027A}" srcOrd="0" destOrd="0" presId="urn:microsoft.com/office/officeart/2008/layout/LinedList"/>
    <dgm:cxn modelId="{1675A74D-14B6-4EB9-9B21-EEBE10AC8C66}" type="presOf" srcId="{3AC79674-2299-42AE-83C5-E349E6BBC2F4}" destId="{DFEB0ACA-5AAC-44D4-94EC-E1FE437471F3}" srcOrd="0" destOrd="0" presId="urn:microsoft.com/office/officeart/2008/layout/LinedList"/>
    <dgm:cxn modelId="{AFD23F4E-9D1C-4995-A9A8-3FCBD6AF7915}" type="presOf" srcId="{BBFF6C0B-918B-493C-81FC-9C3221625712}" destId="{3E76BCB6-EF37-4E01-8FBF-BD3C58FF5A42}" srcOrd="0" destOrd="0" presId="urn:microsoft.com/office/officeart/2008/layout/LinedList"/>
    <dgm:cxn modelId="{4353F57B-94C5-4F9F-B9B8-5D0C6940C0D8}" type="presOf" srcId="{163B7576-61C8-4317-A6BF-1BB5C5D1F0EF}" destId="{1629AB52-E7CC-4068-A2DC-F4FF9965688D}" srcOrd="0" destOrd="0" presId="urn:microsoft.com/office/officeart/2008/layout/LinedList"/>
    <dgm:cxn modelId="{CC2AA6A0-7E14-4509-BA20-4C92E2AA33BB}" type="presOf" srcId="{EFA31792-AE6A-4E46-B6AD-5E93E825B38A}" destId="{504859E0-9FEC-490B-94AA-2321233731C8}" srcOrd="0" destOrd="0" presId="urn:microsoft.com/office/officeart/2008/layout/LinedList"/>
    <dgm:cxn modelId="{AB1285A4-3ABA-46B9-8D91-629651E10BFC}" srcId="{BBFF6C0B-918B-493C-81FC-9C3221625712}" destId="{303CCED8-5D9C-4D9A-966E-3A33BEA3313C}" srcOrd="1" destOrd="0" parTransId="{3BEA50C9-8CA7-45BE-BD49-96A5A75DD129}" sibTransId="{5A23C502-D2D0-445D-A3BC-EF9A2685D66D}"/>
    <dgm:cxn modelId="{0E59AAAC-C41E-46ED-B2E7-CF4CF0C30306}" type="presOf" srcId="{303CCED8-5D9C-4D9A-966E-3A33BEA3313C}" destId="{946E298D-4F26-4C1A-AAC7-48698011E4B9}" srcOrd="0" destOrd="0" presId="urn:microsoft.com/office/officeart/2008/layout/LinedList"/>
    <dgm:cxn modelId="{50A6F2B4-4884-442D-A944-DD83958EE8EC}" srcId="{BBFF6C0B-918B-493C-81FC-9C3221625712}" destId="{EA436B15-AD63-4B93-9D30-891167FDE36B}" srcOrd="0" destOrd="0" parTransId="{B3E545F7-FDDF-4387-8AF2-529D456223CE}" sibTransId="{5E8BC0C5-34FE-4C01-88D5-63EF484DFA44}"/>
    <dgm:cxn modelId="{101BB9C4-BECA-49F6-A15E-2172C2E4E8F9}" type="presOf" srcId="{B6C9C438-FF36-4D9D-A7E3-DC9C42C8D7B3}" destId="{35A8465E-6A53-4A10-8CEF-A79FA2984648}" srcOrd="0" destOrd="0" presId="urn:microsoft.com/office/officeart/2008/layout/LinedList"/>
    <dgm:cxn modelId="{C13632C8-8139-4458-AEEA-672F1DFCE9D7}" type="presOf" srcId="{25615BB9-8EE3-410C-AA7B-1175277C66C7}" destId="{A65F9C99-645A-406B-A3C7-728422F0BB3E}" srcOrd="0" destOrd="0" presId="urn:microsoft.com/office/officeart/2008/layout/LinedList"/>
    <dgm:cxn modelId="{2BB9F0CC-1C1A-45CA-BD37-38C1385A8FAA}" srcId="{B6C9C438-FF36-4D9D-A7E3-DC9C42C8D7B3}" destId="{25615BB9-8EE3-410C-AA7B-1175277C66C7}" srcOrd="0" destOrd="0" parTransId="{EAF72F54-973B-47E2-95A4-1E13BBCCFC8C}" sibTransId="{9CBCB72C-86E9-4C9C-8BB5-B826D33D4F9A}"/>
    <dgm:cxn modelId="{A75C54D1-7450-41B2-A395-DE98AD0484B1}" srcId="{3AC79674-2299-42AE-83C5-E349E6BBC2F4}" destId="{163B7576-61C8-4317-A6BF-1BB5C5D1F0EF}" srcOrd="1" destOrd="0" parTransId="{911E08D0-D9CE-41BA-AFB8-B101C94FC9D0}" sibTransId="{29961A29-E759-46A7-891A-57CF930AA9B7}"/>
    <dgm:cxn modelId="{F19963D2-6FFE-457D-8D6F-FC0BF1883EEE}" type="presOf" srcId="{F4308505-92F1-4BCA-94B3-2C2FB2CCEEBB}" destId="{989F1C0F-53F2-4299-ADCD-DAE96CC67AE5}" srcOrd="0" destOrd="0" presId="urn:microsoft.com/office/officeart/2008/layout/LinedList"/>
    <dgm:cxn modelId="{CEA6D0D7-A3B2-4EC4-8B05-BC71013733F5}" srcId="{25615BB9-8EE3-410C-AA7B-1175277C66C7}" destId="{D08F0523-8E8D-41AD-BE8E-F130E573F376}" srcOrd="0" destOrd="0" parTransId="{A8731EB0-455C-4041-A753-601D422330F9}" sibTransId="{9564BBD1-E4A5-482A-A95B-6289FC59711C}"/>
    <dgm:cxn modelId="{C5F915EB-3C4E-4AB8-B3C8-6E123BC9FFCB}" srcId="{B6C9C438-FF36-4D9D-A7E3-DC9C42C8D7B3}" destId="{BBFF6C0B-918B-493C-81FC-9C3221625712}" srcOrd="2" destOrd="0" parTransId="{19C94B09-22D3-43CA-A923-E93F04969B7B}" sibTransId="{A1B309C7-67D2-462F-8844-078649808668}"/>
    <dgm:cxn modelId="{B276D9F9-8B32-4A94-9BF1-728EB1DF624A}" srcId="{B6C9C438-FF36-4D9D-A7E3-DC9C42C8D7B3}" destId="{3AC79674-2299-42AE-83C5-E349E6BBC2F4}" srcOrd="1" destOrd="0" parTransId="{9E13C91E-A3B8-4D81-8D86-66C919476CB1}" sibTransId="{DB8EA8EE-2ABD-4143-9D2E-E4604D451E9F}"/>
    <dgm:cxn modelId="{E334011B-2356-44F8-8020-294E39FBE95B}" type="presParOf" srcId="{35A8465E-6A53-4A10-8CEF-A79FA2984648}" destId="{88B2D83B-0420-446B-AF44-3C24DA88BF18}" srcOrd="0" destOrd="0" presId="urn:microsoft.com/office/officeart/2008/layout/LinedList"/>
    <dgm:cxn modelId="{DD43D47D-5281-45D6-BD28-0FA628379300}" type="presParOf" srcId="{35A8465E-6A53-4A10-8CEF-A79FA2984648}" destId="{AC45B860-E431-40B7-9650-E3C6BC4D919D}" srcOrd="1" destOrd="0" presId="urn:microsoft.com/office/officeart/2008/layout/LinedList"/>
    <dgm:cxn modelId="{2B30F2E7-748E-4DC6-B698-A2BB2E9F6632}" type="presParOf" srcId="{AC45B860-E431-40B7-9650-E3C6BC4D919D}" destId="{A65F9C99-645A-406B-A3C7-728422F0BB3E}" srcOrd="0" destOrd="0" presId="urn:microsoft.com/office/officeart/2008/layout/LinedList"/>
    <dgm:cxn modelId="{C7B86B80-54B1-4DE4-A8B6-2AD3929E9326}" type="presParOf" srcId="{AC45B860-E431-40B7-9650-E3C6BC4D919D}" destId="{0D3F6337-CB2C-4A1A-8223-6D05F5C95198}" srcOrd="1" destOrd="0" presId="urn:microsoft.com/office/officeart/2008/layout/LinedList"/>
    <dgm:cxn modelId="{DE018155-61A6-46BC-AAE1-E84EAAB4712E}" type="presParOf" srcId="{0D3F6337-CB2C-4A1A-8223-6D05F5C95198}" destId="{1E377133-5F81-45EF-87BB-95017C7BC15E}" srcOrd="0" destOrd="0" presId="urn:microsoft.com/office/officeart/2008/layout/LinedList"/>
    <dgm:cxn modelId="{88D9F300-FF97-4C2D-8A60-BAC67C9FBA1E}" type="presParOf" srcId="{0D3F6337-CB2C-4A1A-8223-6D05F5C95198}" destId="{8C18A989-7D92-4F2D-A335-F4B8CF4F374A}" srcOrd="1" destOrd="0" presId="urn:microsoft.com/office/officeart/2008/layout/LinedList"/>
    <dgm:cxn modelId="{F0E71D73-7C12-4DA4-8EAF-A54EECC298C6}" type="presParOf" srcId="{8C18A989-7D92-4F2D-A335-F4B8CF4F374A}" destId="{9C2AF5DB-48B1-4EEA-AAE3-5E5974AB02FB}" srcOrd="0" destOrd="0" presId="urn:microsoft.com/office/officeart/2008/layout/LinedList"/>
    <dgm:cxn modelId="{54BEB556-1D90-49F9-ADAB-688ACFF54C26}" type="presParOf" srcId="{8C18A989-7D92-4F2D-A335-F4B8CF4F374A}" destId="{F3511E6A-8238-4C91-94CE-124954B7CD4B}" srcOrd="1" destOrd="0" presId="urn:microsoft.com/office/officeart/2008/layout/LinedList"/>
    <dgm:cxn modelId="{5653D637-04D7-4827-B288-479A69F01536}" type="presParOf" srcId="{8C18A989-7D92-4F2D-A335-F4B8CF4F374A}" destId="{3A4B71ED-C9C7-43F6-8F25-ABF8F08DCBCC}" srcOrd="2" destOrd="0" presId="urn:microsoft.com/office/officeart/2008/layout/LinedList"/>
    <dgm:cxn modelId="{65041EC4-8D96-4518-8C51-1A018C8BBB40}" type="presParOf" srcId="{0D3F6337-CB2C-4A1A-8223-6D05F5C95198}" destId="{D45C13DC-5FE9-4B90-9C82-F97D0EA36D3B}" srcOrd="2" destOrd="0" presId="urn:microsoft.com/office/officeart/2008/layout/LinedList"/>
    <dgm:cxn modelId="{53C15BFA-1064-4DEC-A121-EB413883493F}" type="presParOf" srcId="{0D3F6337-CB2C-4A1A-8223-6D05F5C95198}" destId="{85D5F106-7AE5-473C-BD44-C4673FE62EB3}" srcOrd="3" destOrd="0" presId="urn:microsoft.com/office/officeart/2008/layout/LinedList"/>
    <dgm:cxn modelId="{D5DC2F1D-D993-467D-ADE9-5034BD5FBB23}" type="presParOf" srcId="{0D3F6337-CB2C-4A1A-8223-6D05F5C95198}" destId="{E8A15998-8FA8-4949-ADB1-E2E23C6BE2C3}" srcOrd="4" destOrd="0" presId="urn:microsoft.com/office/officeart/2008/layout/LinedList"/>
    <dgm:cxn modelId="{36ECF61B-E145-4377-897B-615B795BC22F}" type="presParOf" srcId="{E8A15998-8FA8-4949-ADB1-E2E23C6BE2C3}" destId="{05F5EFBC-4DED-48ED-AC2D-B016D22E6181}" srcOrd="0" destOrd="0" presId="urn:microsoft.com/office/officeart/2008/layout/LinedList"/>
    <dgm:cxn modelId="{DFE713DB-33DA-4160-A36D-C29260FEF0A7}" type="presParOf" srcId="{E8A15998-8FA8-4949-ADB1-E2E23C6BE2C3}" destId="{504859E0-9FEC-490B-94AA-2321233731C8}" srcOrd="1" destOrd="0" presId="urn:microsoft.com/office/officeart/2008/layout/LinedList"/>
    <dgm:cxn modelId="{B15F6892-E647-4F03-9C71-09BD496B44F7}" type="presParOf" srcId="{E8A15998-8FA8-4949-ADB1-E2E23C6BE2C3}" destId="{8ED56EE9-983E-4964-A22E-70BB2B8C1A4E}" srcOrd="2" destOrd="0" presId="urn:microsoft.com/office/officeart/2008/layout/LinedList"/>
    <dgm:cxn modelId="{7B62C7FE-54F6-443A-BA9E-B8CF24A78DA8}" type="presParOf" srcId="{0D3F6337-CB2C-4A1A-8223-6D05F5C95198}" destId="{B8B39E70-A99F-4F54-BD3D-3CFE789E5DBA}" srcOrd="5" destOrd="0" presId="urn:microsoft.com/office/officeart/2008/layout/LinedList"/>
    <dgm:cxn modelId="{C92A803E-8BE9-4C85-8461-16FFDDACF64E}" type="presParOf" srcId="{0D3F6337-CB2C-4A1A-8223-6D05F5C95198}" destId="{5378B792-6387-4FA9-A563-8451A43790C4}" srcOrd="6" destOrd="0" presId="urn:microsoft.com/office/officeart/2008/layout/LinedList"/>
    <dgm:cxn modelId="{116AFBCC-9D85-4A91-A491-114E2E1D1CF1}" type="presParOf" srcId="{35A8465E-6A53-4A10-8CEF-A79FA2984648}" destId="{8C1F2701-44F4-4EB0-AC64-D0E89680751D}" srcOrd="2" destOrd="0" presId="urn:microsoft.com/office/officeart/2008/layout/LinedList"/>
    <dgm:cxn modelId="{5B8CC857-2A14-41AC-8154-2438CEEB9751}" type="presParOf" srcId="{35A8465E-6A53-4A10-8CEF-A79FA2984648}" destId="{82AFBF23-A81E-4A5B-8925-338531926496}" srcOrd="3" destOrd="0" presId="urn:microsoft.com/office/officeart/2008/layout/LinedList"/>
    <dgm:cxn modelId="{BAAD9ACE-D7B1-42B9-9F2B-A97FD3E7C780}" type="presParOf" srcId="{82AFBF23-A81E-4A5B-8925-338531926496}" destId="{DFEB0ACA-5AAC-44D4-94EC-E1FE437471F3}" srcOrd="0" destOrd="0" presId="urn:microsoft.com/office/officeart/2008/layout/LinedList"/>
    <dgm:cxn modelId="{9D424D3C-5E4B-4004-B7B5-C9C7F43CD22B}" type="presParOf" srcId="{82AFBF23-A81E-4A5B-8925-338531926496}" destId="{7CFB3D84-D15D-4FAB-B6D7-572622564B82}" srcOrd="1" destOrd="0" presId="urn:microsoft.com/office/officeart/2008/layout/LinedList"/>
    <dgm:cxn modelId="{DA25C30E-8C9F-4156-B6B4-C9B1FB02B59B}" type="presParOf" srcId="{7CFB3D84-D15D-4FAB-B6D7-572622564B82}" destId="{269AA51F-63B2-43C5-9411-871555A5156E}" srcOrd="0" destOrd="0" presId="urn:microsoft.com/office/officeart/2008/layout/LinedList"/>
    <dgm:cxn modelId="{C12A19D7-0B61-48C2-AEF1-924C11445633}" type="presParOf" srcId="{7CFB3D84-D15D-4FAB-B6D7-572622564B82}" destId="{E685AA5A-9069-48E3-B6D7-F9E681D9DB80}" srcOrd="1" destOrd="0" presId="urn:microsoft.com/office/officeart/2008/layout/LinedList"/>
    <dgm:cxn modelId="{21BECD5B-DBA8-4C88-AD46-6CC91620BDA4}" type="presParOf" srcId="{E685AA5A-9069-48E3-B6D7-F9E681D9DB80}" destId="{FD32857C-AF14-4581-A28C-B32E406189C7}" srcOrd="0" destOrd="0" presId="urn:microsoft.com/office/officeart/2008/layout/LinedList"/>
    <dgm:cxn modelId="{A74D1344-5E83-4056-B683-2904A1232CBA}" type="presParOf" srcId="{E685AA5A-9069-48E3-B6D7-F9E681D9DB80}" destId="{989F1C0F-53F2-4299-ADCD-DAE96CC67AE5}" srcOrd="1" destOrd="0" presId="urn:microsoft.com/office/officeart/2008/layout/LinedList"/>
    <dgm:cxn modelId="{8DCE44BE-10C9-4BBF-82C3-B68BFE1629FE}" type="presParOf" srcId="{E685AA5A-9069-48E3-B6D7-F9E681D9DB80}" destId="{12855F61-C0C5-4F52-8BE6-B22B7BBDD535}" srcOrd="2" destOrd="0" presId="urn:microsoft.com/office/officeart/2008/layout/LinedList"/>
    <dgm:cxn modelId="{001733DF-92E4-468D-9D0C-50E82B2E8F3D}" type="presParOf" srcId="{7CFB3D84-D15D-4FAB-B6D7-572622564B82}" destId="{7E336D0E-1C59-4541-BC49-00B19DA8CD3F}" srcOrd="2" destOrd="0" presId="urn:microsoft.com/office/officeart/2008/layout/LinedList"/>
    <dgm:cxn modelId="{7B9A39DC-9E78-44AF-9C2F-630C2DE30336}" type="presParOf" srcId="{7CFB3D84-D15D-4FAB-B6D7-572622564B82}" destId="{D9AE94F9-9D80-44A8-93F3-94D5FBF5C527}" srcOrd="3" destOrd="0" presId="urn:microsoft.com/office/officeart/2008/layout/LinedList"/>
    <dgm:cxn modelId="{96D49605-B547-46D0-BA7D-45E224CC2603}" type="presParOf" srcId="{7CFB3D84-D15D-4FAB-B6D7-572622564B82}" destId="{5F01BC58-CB74-480F-ADA9-F5F681C2505A}" srcOrd="4" destOrd="0" presId="urn:microsoft.com/office/officeart/2008/layout/LinedList"/>
    <dgm:cxn modelId="{DA997DD6-EA81-4200-9972-D1ECD49E1002}" type="presParOf" srcId="{5F01BC58-CB74-480F-ADA9-F5F681C2505A}" destId="{5E017C80-6BCB-4FDB-A16E-37050B87690E}" srcOrd="0" destOrd="0" presId="urn:microsoft.com/office/officeart/2008/layout/LinedList"/>
    <dgm:cxn modelId="{6277CB29-6214-41F8-B7E0-0F942CEBB702}" type="presParOf" srcId="{5F01BC58-CB74-480F-ADA9-F5F681C2505A}" destId="{1629AB52-E7CC-4068-A2DC-F4FF9965688D}" srcOrd="1" destOrd="0" presId="urn:microsoft.com/office/officeart/2008/layout/LinedList"/>
    <dgm:cxn modelId="{3EDB11A6-B4B0-4022-A657-296C839E2D44}" type="presParOf" srcId="{5F01BC58-CB74-480F-ADA9-F5F681C2505A}" destId="{70158998-27B1-460F-8242-4FF35DB2BB32}" srcOrd="2" destOrd="0" presId="urn:microsoft.com/office/officeart/2008/layout/LinedList"/>
    <dgm:cxn modelId="{1DD9182D-5DD9-4FAC-A38B-7E41381AB5DE}" type="presParOf" srcId="{7CFB3D84-D15D-4FAB-B6D7-572622564B82}" destId="{808A11B9-93F9-47B8-A567-355E3CE6DC50}" srcOrd="5" destOrd="0" presId="urn:microsoft.com/office/officeart/2008/layout/LinedList"/>
    <dgm:cxn modelId="{326BAE7C-A76B-4499-A2D9-21689E9AB0B8}" type="presParOf" srcId="{7CFB3D84-D15D-4FAB-B6D7-572622564B82}" destId="{81C3FE1F-5FA7-4F66-A313-E82379E6FC48}" srcOrd="6" destOrd="0" presId="urn:microsoft.com/office/officeart/2008/layout/LinedList"/>
    <dgm:cxn modelId="{A3F5F4A6-D892-4B6B-89F6-9303E18838CE}" type="presParOf" srcId="{35A8465E-6A53-4A10-8CEF-A79FA2984648}" destId="{C5DF32F6-9A3B-4275-9875-369E0DB68E01}" srcOrd="4" destOrd="0" presId="urn:microsoft.com/office/officeart/2008/layout/LinedList"/>
    <dgm:cxn modelId="{75ADEBCA-6D25-4E60-BE85-EDF60F639C5C}" type="presParOf" srcId="{35A8465E-6A53-4A10-8CEF-A79FA2984648}" destId="{753300DA-9373-4977-B64D-350F4235B458}" srcOrd="5" destOrd="0" presId="urn:microsoft.com/office/officeart/2008/layout/LinedList"/>
    <dgm:cxn modelId="{9B649625-9827-41BC-B682-BE093F5B6C14}" type="presParOf" srcId="{753300DA-9373-4977-B64D-350F4235B458}" destId="{3E76BCB6-EF37-4E01-8FBF-BD3C58FF5A42}" srcOrd="0" destOrd="0" presId="urn:microsoft.com/office/officeart/2008/layout/LinedList"/>
    <dgm:cxn modelId="{079EBDE6-AF2A-4679-A8DD-DA4DBB93C750}" type="presParOf" srcId="{753300DA-9373-4977-B64D-350F4235B458}" destId="{0FA60D16-4022-44CF-8DDF-C8E7313804C3}" srcOrd="1" destOrd="0" presId="urn:microsoft.com/office/officeart/2008/layout/LinedList"/>
    <dgm:cxn modelId="{FCC66816-EE27-4D22-B0C5-84AB3BEEE325}" type="presParOf" srcId="{0FA60D16-4022-44CF-8DDF-C8E7313804C3}" destId="{DFC38E6D-513F-41C1-BDF0-7DFA9CF99378}" srcOrd="0" destOrd="0" presId="urn:microsoft.com/office/officeart/2008/layout/LinedList"/>
    <dgm:cxn modelId="{6414A72B-FB76-423C-8CE8-56C63900BD5A}" type="presParOf" srcId="{0FA60D16-4022-44CF-8DDF-C8E7313804C3}" destId="{BDD28C78-EBB8-4FD0-BE7F-B01020BD9884}" srcOrd="1" destOrd="0" presId="urn:microsoft.com/office/officeart/2008/layout/LinedList"/>
    <dgm:cxn modelId="{F19DA546-D7B5-4B3F-9A36-49C229E598E4}" type="presParOf" srcId="{BDD28C78-EBB8-4FD0-BE7F-B01020BD9884}" destId="{94F94730-01F7-4C38-9EEF-78D220EB383D}" srcOrd="0" destOrd="0" presId="urn:microsoft.com/office/officeart/2008/layout/LinedList"/>
    <dgm:cxn modelId="{FE1452BE-2E70-4394-85AA-DCAD3610C375}" type="presParOf" srcId="{BDD28C78-EBB8-4FD0-BE7F-B01020BD9884}" destId="{15F510AC-C977-464E-8C86-8469B290027A}" srcOrd="1" destOrd="0" presId="urn:microsoft.com/office/officeart/2008/layout/LinedList"/>
    <dgm:cxn modelId="{99672245-5ADD-4C8C-9756-37AAE67FB716}" type="presParOf" srcId="{BDD28C78-EBB8-4FD0-BE7F-B01020BD9884}" destId="{1AE03340-68F3-46AE-ABA1-56897540DCB6}" srcOrd="2" destOrd="0" presId="urn:microsoft.com/office/officeart/2008/layout/LinedList"/>
    <dgm:cxn modelId="{CB670BC2-BC2A-4168-BE77-297C63AF392B}" type="presParOf" srcId="{0FA60D16-4022-44CF-8DDF-C8E7313804C3}" destId="{E4E4FD6F-87E3-4A47-A345-5137DF7F7D10}" srcOrd="2" destOrd="0" presId="urn:microsoft.com/office/officeart/2008/layout/LinedList"/>
    <dgm:cxn modelId="{FA03E9C0-4259-4D53-933D-F37EE4A87902}" type="presParOf" srcId="{0FA60D16-4022-44CF-8DDF-C8E7313804C3}" destId="{3F6BC00B-1AFA-4666-95A1-A26B508021F6}" srcOrd="3" destOrd="0" presId="urn:microsoft.com/office/officeart/2008/layout/LinedList"/>
    <dgm:cxn modelId="{13964FBC-5E1B-4BC0-A206-0298B5C01FFB}" type="presParOf" srcId="{0FA60D16-4022-44CF-8DDF-C8E7313804C3}" destId="{B7D92690-272F-4044-B675-E6979BE5BC79}" srcOrd="4" destOrd="0" presId="urn:microsoft.com/office/officeart/2008/layout/LinedList"/>
    <dgm:cxn modelId="{947140CA-E999-4860-AF0B-58F0F63AFF84}" type="presParOf" srcId="{B7D92690-272F-4044-B675-E6979BE5BC79}" destId="{F3920117-0F1E-485D-B4A8-443C8BAA0D10}" srcOrd="0" destOrd="0" presId="urn:microsoft.com/office/officeart/2008/layout/LinedList"/>
    <dgm:cxn modelId="{98C84185-1BA3-4C50-BEA0-EC388B2ED700}" type="presParOf" srcId="{B7D92690-272F-4044-B675-E6979BE5BC79}" destId="{946E298D-4F26-4C1A-AAC7-48698011E4B9}" srcOrd="1" destOrd="0" presId="urn:microsoft.com/office/officeart/2008/layout/LinedList"/>
    <dgm:cxn modelId="{348C619C-80EC-4697-9068-542BC08F5735}" type="presParOf" srcId="{B7D92690-272F-4044-B675-E6979BE5BC79}" destId="{D0CAEF64-3D6A-48EE-8534-CC3379263B6B}" srcOrd="2" destOrd="0" presId="urn:microsoft.com/office/officeart/2008/layout/LinedList"/>
    <dgm:cxn modelId="{A231B5A7-2C53-4DA5-97D1-52AFFEE57D98}" type="presParOf" srcId="{0FA60D16-4022-44CF-8DDF-C8E7313804C3}" destId="{9808EE50-DFB1-4FA1-B0F6-5C52924B1326}" srcOrd="5" destOrd="0" presId="urn:microsoft.com/office/officeart/2008/layout/LinedList"/>
    <dgm:cxn modelId="{55001E12-94EC-475E-859A-5E5B0C54435F}" type="presParOf" srcId="{0FA60D16-4022-44CF-8DDF-C8E7313804C3}" destId="{D9E89792-A9D2-46AD-AD6C-23F0A7016B2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3316-3E91-4E1B-AFF6-3D13BD7CE1C8}">
      <dsp:nvSpPr>
        <dsp:cNvPr id="0" name=""/>
        <dsp:cNvSpPr/>
      </dsp:nvSpPr>
      <dsp:spPr>
        <a:xfrm>
          <a:off x="5181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Scholar Numerical Method</a:t>
          </a:r>
        </a:p>
      </dsp:txBody>
      <dsp:txXfrm>
        <a:off x="216004" y="1250723"/>
        <a:ext cx="1017941" cy="1017941"/>
      </dsp:txXfrm>
    </dsp:sp>
    <dsp:sp modelId="{7A096950-501C-4A6F-BF30-EE9E000D1582}">
      <dsp:nvSpPr>
        <dsp:cNvPr id="0" name=""/>
        <dsp:cNvSpPr/>
      </dsp:nvSpPr>
      <dsp:spPr>
        <a:xfrm>
          <a:off x="1561663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672337" y="1661503"/>
        <a:ext cx="613612" cy="196382"/>
      </dsp:txXfrm>
    </dsp:sp>
    <dsp:sp modelId="{6DA762EA-FC9C-4F20-87C7-D44FFFA06BDD}">
      <dsp:nvSpPr>
        <dsp:cNvPr id="0" name=""/>
        <dsp:cNvSpPr/>
      </dsp:nvSpPr>
      <dsp:spPr>
        <a:xfrm>
          <a:off x="2513519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Graphical User Interface</a:t>
          </a:r>
        </a:p>
      </dsp:txBody>
      <dsp:txXfrm>
        <a:off x="2724342" y="1250723"/>
        <a:ext cx="1017941" cy="1017941"/>
      </dsp:txXfrm>
    </dsp:sp>
    <dsp:sp modelId="{F18A3E8F-5F6B-47E1-83F7-572FE9DB96A9}">
      <dsp:nvSpPr>
        <dsp:cNvPr id="0" name=""/>
        <dsp:cNvSpPr/>
      </dsp:nvSpPr>
      <dsp:spPr>
        <a:xfrm>
          <a:off x="4070001" y="1342214"/>
          <a:ext cx="834960" cy="834960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180675" y="1661503"/>
        <a:ext cx="613612" cy="196382"/>
      </dsp:txXfrm>
    </dsp:sp>
    <dsp:sp modelId="{419B1793-2663-4D03-A75D-7F347E42045A}">
      <dsp:nvSpPr>
        <dsp:cNvPr id="0" name=""/>
        <dsp:cNvSpPr/>
      </dsp:nvSpPr>
      <dsp:spPr>
        <a:xfrm>
          <a:off x="5021856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Students</a:t>
          </a:r>
        </a:p>
      </dsp:txBody>
      <dsp:txXfrm>
        <a:off x="5232679" y="1250723"/>
        <a:ext cx="1017941" cy="1017941"/>
      </dsp:txXfrm>
    </dsp:sp>
    <dsp:sp modelId="{B8AC5C96-AD62-49E5-B7C7-CDA8E360E501}">
      <dsp:nvSpPr>
        <dsp:cNvPr id="0" name=""/>
        <dsp:cNvSpPr/>
      </dsp:nvSpPr>
      <dsp:spPr>
        <a:xfrm>
          <a:off x="6578339" y="1342214"/>
          <a:ext cx="834960" cy="834960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689013" y="1514216"/>
        <a:ext cx="613612" cy="490956"/>
      </dsp:txXfrm>
    </dsp:sp>
    <dsp:sp modelId="{0B2F4C5A-5628-4454-8D81-11A584A57975}">
      <dsp:nvSpPr>
        <dsp:cNvPr id="0" name=""/>
        <dsp:cNvSpPr/>
      </dsp:nvSpPr>
      <dsp:spPr>
        <a:xfrm>
          <a:off x="7530194" y="1039900"/>
          <a:ext cx="1439587" cy="14395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1" kern="1200" dirty="0" err="1"/>
            <a:t>BNumMet</a:t>
          </a:r>
          <a:endParaRPr lang="en-GB" sz="1700" i="1" kern="1200" dirty="0"/>
        </a:p>
      </dsp:txBody>
      <dsp:txXfrm>
        <a:off x="7741017" y="1250723"/>
        <a:ext cx="1017941" cy="101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Bisection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Newton’s Method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Secant Method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Inverse Quadratic Interpolation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Brent-Dekker’s Method</a:t>
          </a:r>
        </a:p>
      </dsp:txBody>
      <dsp:txXfrm>
        <a:off x="3293269" y="1762332"/>
        <a:ext cx="1995920" cy="11975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2D83B-0420-446B-AF44-3C24DA88BF18}">
      <dsp:nvSpPr>
        <dsp:cNvPr id="0" name=""/>
        <dsp:cNvSpPr/>
      </dsp:nvSpPr>
      <dsp:spPr>
        <a:xfrm>
          <a:off x="0" y="1616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65F9C99-645A-406B-A3C7-728422F0BB3E}">
      <dsp:nvSpPr>
        <dsp:cNvPr id="0" name=""/>
        <dsp:cNvSpPr/>
      </dsp:nvSpPr>
      <dsp:spPr>
        <a:xfrm>
          <a:off x="0" y="1616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Lehmer’s</a:t>
          </a:r>
          <a:endParaRPr lang="en-GB" sz="2000" kern="1200" dirty="0"/>
        </a:p>
      </dsp:txBody>
      <dsp:txXfrm>
        <a:off x="0" y="1616"/>
        <a:ext cx="1450986" cy="1102728"/>
      </dsp:txXfrm>
    </dsp:sp>
    <dsp:sp modelId="{F3511E6A-8238-4C91-94CE-124954B7CD4B}">
      <dsp:nvSpPr>
        <dsp:cNvPr id="0" name=""/>
        <dsp:cNvSpPr/>
      </dsp:nvSpPr>
      <dsp:spPr>
        <a:xfrm>
          <a:off x="1559810" y="27246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Linear Congruential Algorithm</a:t>
          </a:r>
        </a:p>
      </dsp:txBody>
      <dsp:txXfrm>
        <a:off x="1559810" y="27246"/>
        <a:ext cx="5695122" cy="512596"/>
      </dsp:txXfrm>
    </dsp:sp>
    <dsp:sp modelId="{D45C13DC-5FE9-4B90-9C82-F97D0EA36D3B}">
      <dsp:nvSpPr>
        <dsp:cNvPr id="0" name=""/>
        <dsp:cNvSpPr/>
      </dsp:nvSpPr>
      <dsp:spPr>
        <a:xfrm>
          <a:off x="1450986" y="539842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504859E0-9FEC-490B-94AA-2321233731C8}">
      <dsp:nvSpPr>
        <dsp:cNvPr id="0" name=""/>
        <dsp:cNvSpPr/>
      </dsp:nvSpPr>
      <dsp:spPr>
        <a:xfrm>
          <a:off x="1559810" y="56547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sSub>
                  <m:sSub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+1</m:t>
                    </m:r>
                  </m:sub>
                </m:sSub>
                <m:r>
                  <a:rPr lang="en-GB" sz="17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17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7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700" b="0" i="1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𝑚𝑜𝑑</m:t>
                </m:r>
                <m:d>
                  <m:dPr>
                    <m:ctrlPr>
                      <a:rPr lang="en-GB" sz="17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GB" sz="1700" b="0" i="1" kern="1200" smtClean="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GB" sz="1700" kern="1200" dirty="0"/>
        </a:p>
      </dsp:txBody>
      <dsp:txXfrm>
        <a:off x="1559810" y="565472"/>
        <a:ext cx="5695122" cy="512596"/>
      </dsp:txXfrm>
    </dsp:sp>
    <dsp:sp modelId="{B8B39E70-A99F-4F54-BD3D-3CFE789E5DBA}">
      <dsp:nvSpPr>
        <dsp:cNvPr id="0" name=""/>
        <dsp:cNvSpPr/>
      </dsp:nvSpPr>
      <dsp:spPr>
        <a:xfrm>
          <a:off x="1450986" y="107806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1F2701-44F4-4EB0-AC64-D0E89680751D}">
      <dsp:nvSpPr>
        <dsp:cNvPr id="0" name=""/>
        <dsp:cNvSpPr/>
      </dsp:nvSpPr>
      <dsp:spPr>
        <a:xfrm>
          <a:off x="0" y="1104344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EB0ACA-5AAC-44D4-94EC-E1FE437471F3}">
      <dsp:nvSpPr>
        <dsp:cNvPr id="0" name=""/>
        <dsp:cNvSpPr/>
      </dsp:nvSpPr>
      <dsp:spPr>
        <a:xfrm>
          <a:off x="0" y="1104344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Marsaglia’s</a:t>
          </a:r>
          <a:endParaRPr lang="en-GB" sz="2000" kern="1200" dirty="0"/>
        </a:p>
      </dsp:txBody>
      <dsp:txXfrm>
        <a:off x="0" y="1104344"/>
        <a:ext cx="1450986" cy="1102728"/>
      </dsp:txXfrm>
    </dsp:sp>
    <dsp:sp modelId="{989F1C0F-53F2-4299-ADCD-DAE96CC67AE5}">
      <dsp:nvSpPr>
        <dsp:cNvPr id="0" name=""/>
        <dsp:cNvSpPr/>
      </dsp:nvSpPr>
      <dsp:spPr>
        <a:xfrm>
          <a:off x="1559810" y="1129974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Subtract With Borrow or Add with Borrow</a:t>
          </a:r>
        </a:p>
      </dsp:txBody>
      <dsp:txXfrm>
        <a:off x="1559810" y="1129974"/>
        <a:ext cx="5695122" cy="512596"/>
      </dsp:txXfrm>
    </dsp:sp>
    <dsp:sp modelId="{7E336D0E-1C59-4541-BC49-00B19DA8CD3F}">
      <dsp:nvSpPr>
        <dsp:cNvPr id="0" name=""/>
        <dsp:cNvSpPr/>
      </dsp:nvSpPr>
      <dsp:spPr>
        <a:xfrm>
          <a:off x="1450986" y="1642571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629AB52-E7CC-4068-A2DC-F4FF9965688D}">
      <dsp:nvSpPr>
        <dsp:cNvPr id="0" name=""/>
        <dsp:cNvSpPr/>
      </dsp:nvSpPr>
      <dsp:spPr>
        <a:xfrm>
          <a:off x="1559810" y="1668200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left"/>
              </m:oMathParaPr>
              <m:oMath xmlns:m="http://schemas.openxmlformats.org/officeDocument/2006/math">
                <m:r>
                  <a:rPr lang="en-GB" sz="11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100" b="0" i="1" kern="1200" smtClean="0">
                        <a:latin typeface="Cambria Math" panose="02040503050406030204" pitchFamily="18" charset="0"/>
                      </a:rPr>
                      <m:t>𝑐</m:t>
                    </m:r>
                  </m:e>
                </m:d>
                <m:r>
                  <a:rPr lang="en-GB" sz="1100" b="0" i="1" kern="1200" smtClean="0"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en-GB" sz="11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GB" sz="1100" b="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</m:m>
                      </m:e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…,</m:t>
                                  </m:r>
                                  <m:sSub>
                                    <m:sSubPr>
                                      <m:ctrlP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100" b="0" i="1" kern="120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,1)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+1−</m:t>
                                  </m:r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100" b="0" i="1" kern="12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100" b="0" i="1" kern="1200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eqArr>
                  </m:e>
                </m:d>
              </m:oMath>
            </m:oMathPara>
          </a14:m>
          <a:endParaRPr lang="en-GB" sz="1100" kern="1200" dirty="0"/>
        </a:p>
      </dsp:txBody>
      <dsp:txXfrm>
        <a:off x="1559810" y="1668200"/>
        <a:ext cx="5695122" cy="512596"/>
      </dsp:txXfrm>
    </dsp:sp>
    <dsp:sp modelId="{808A11B9-93F9-47B8-A567-355E3CE6DC50}">
      <dsp:nvSpPr>
        <dsp:cNvPr id="0" name=""/>
        <dsp:cNvSpPr/>
      </dsp:nvSpPr>
      <dsp:spPr>
        <a:xfrm>
          <a:off x="1450986" y="2180797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C5DF32F6-9A3B-4275-9875-369E0DB68E01}">
      <dsp:nvSpPr>
        <dsp:cNvPr id="0" name=""/>
        <dsp:cNvSpPr/>
      </dsp:nvSpPr>
      <dsp:spPr>
        <a:xfrm>
          <a:off x="0" y="2207073"/>
          <a:ext cx="7254933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BCB6-EF37-4E01-8FBF-BD3C58FF5A42}">
      <dsp:nvSpPr>
        <dsp:cNvPr id="0" name=""/>
        <dsp:cNvSpPr/>
      </dsp:nvSpPr>
      <dsp:spPr>
        <a:xfrm>
          <a:off x="0" y="2207073"/>
          <a:ext cx="1450986" cy="1102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Mersenne-Twister</a:t>
          </a:r>
        </a:p>
      </dsp:txBody>
      <dsp:txXfrm>
        <a:off x="0" y="2207073"/>
        <a:ext cx="1450986" cy="1102728"/>
      </dsp:txXfrm>
    </dsp:sp>
    <dsp:sp modelId="{15F510AC-C977-464E-8C86-8469B290027A}">
      <dsp:nvSpPr>
        <dsp:cNvPr id="0" name=""/>
        <dsp:cNvSpPr/>
      </dsp:nvSpPr>
      <dsp:spPr>
        <a:xfrm>
          <a:off x="1559810" y="2232702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Up to date RNG</a:t>
          </a:r>
        </a:p>
      </dsp:txBody>
      <dsp:txXfrm>
        <a:off x="1559810" y="2232702"/>
        <a:ext cx="5695122" cy="512596"/>
      </dsp:txXfrm>
    </dsp:sp>
    <dsp:sp modelId="{E4E4FD6F-87E3-4A47-A345-5137DF7F7D10}">
      <dsp:nvSpPr>
        <dsp:cNvPr id="0" name=""/>
        <dsp:cNvSpPr/>
      </dsp:nvSpPr>
      <dsp:spPr>
        <a:xfrm>
          <a:off x="1450986" y="2745299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946E298D-4F26-4C1A-AAC7-48698011E4B9}">
      <dsp:nvSpPr>
        <dsp:cNvPr id="0" name=""/>
        <dsp:cNvSpPr/>
      </dsp:nvSpPr>
      <dsp:spPr>
        <a:xfrm>
          <a:off x="1559810" y="2770928"/>
          <a:ext cx="5695122" cy="51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Used in Python &amp; R</a:t>
          </a:r>
        </a:p>
      </dsp:txBody>
      <dsp:txXfrm>
        <a:off x="1559810" y="2770928"/>
        <a:ext cx="5695122" cy="512596"/>
      </dsp:txXfrm>
    </dsp:sp>
    <dsp:sp modelId="{9808EE50-DFB1-4FA1-B0F6-5C52924B1326}">
      <dsp:nvSpPr>
        <dsp:cNvPr id="0" name=""/>
        <dsp:cNvSpPr/>
      </dsp:nvSpPr>
      <dsp:spPr>
        <a:xfrm>
          <a:off x="1450986" y="3283525"/>
          <a:ext cx="580394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32E41-0327-4C6F-935B-E60575601D4B}">
      <dsp:nvSpPr>
        <dsp:cNvPr id="0" name=""/>
        <dsp:cNvSpPr/>
      </dsp:nvSpPr>
      <dsp:spPr>
        <a:xfrm>
          <a:off x="975929" y="639458"/>
          <a:ext cx="2428723" cy="18003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6B6B50C-1057-419D-8336-0686E298B6DD}">
      <dsp:nvSpPr>
        <dsp:cNvPr id="0" name=""/>
        <dsp:cNvSpPr/>
      </dsp:nvSpPr>
      <dsp:spPr>
        <a:xfrm>
          <a:off x="977659" y="63965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C57A-3B75-4D32-A2B5-833EAD80894B}">
      <dsp:nvSpPr>
        <dsp:cNvPr id="0" name=""/>
        <dsp:cNvSpPr/>
      </dsp:nvSpPr>
      <dsp:spPr>
        <a:xfrm>
          <a:off x="970731" y="19048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General Code</a:t>
          </a:r>
        </a:p>
      </dsp:txBody>
      <dsp:txXfrm>
        <a:off x="970731" y="19048"/>
        <a:ext cx="2428723" cy="513295"/>
      </dsp:txXfrm>
    </dsp:sp>
    <dsp:sp modelId="{C0606793-5FEA-4038-8CD4-0B30893D2552}">
      <dsp:nvSpPr>
        <dsp:cNvPr id="0" name=""/>
        <dsp:cNvSpPr/>
      </dsp:nvSpPr>
      <dsp:spPr>
        <a:xfrm>
          <a:off x="970733" y="105555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B046E4B-0CF3-480B-82EB-44A408255269}">
      <dsp:nvSpPr>
        <dsp:cNvPr id="0" name=""/>
        <dsp:cNvSpPr/>
      </dsp:nvSpPr>
      <dsp:spPr>
        <a:xfrm>
          <a:off x="1140728" y="93681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Open Source</a:t>
          </a:r>
        </a:p>
      </dsp:txBody>
      <dsp:txXfrm>
        <a:off x="1140728" y="936812"/>
        <a:ext cx="2258712" cy="415893"/>
      </dsp:txXfrm>
    </dsp:sp>
    <dsp:sp modelId="{7BC53373-764C-4227-B869-4E9FD5AAD5DE}">
      <dsp:nvSpPr>
        <dsp:cNvPr id="0" name=""/>
        <dsp:cNvSpPr/>
      </dsp:nvSpPr>
      <dsp:spPr>
        <a:xfrm>
          <a:off x="970733" y="147144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0337250-6A74-483B-BA26-47AFD2AECA43}">
      <dsp:nvSpPr>
        <dsp:cNvPr id="0" name=""/>
        <dsp:cNvSpPr/>
      </dsp:nvSpPr>
      <dsp:spPr>
        <a:xfrm>
          <a:off x="1140728" y="13527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English</a:t>
          </a:r>
        </a:p>
      </dsp:txBody>
      <dsp:txXfrm>
        <a:off x="1140728" y="1352706"/>
        <a:ext cx="2258712" cy="415893"/>
      </dsp:txXfrm>
    </dsp:sp>
    <dsp:sp modelId="{E15BAEAB-A416-494C-B487-4D00B89D58DD}">
      <dsp:nvSpPr>
        <dsp:cNvPr id="0" name=""/>
        <dsp:cNvSpPr/>
      </dsp:nvSpPr>
      <dsp:spPr>
        <a:xfrm>
          <a:off x="970733" y="188733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7C67CA6-0862-4256-9912-983E7E6C74B4}">
      <dsp:nvSpPr>
        <dsp:cNvPr id="0" name=""/>
        <dsp:cNvSpPr/>
      </dsp:nvSpPr>
      <dsp:spPr>
        <a:xfrm>
          <a:off x="1140728" y="1768600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Read</a:t>
          </a:r>
        </a:p>
      </dsp:txBody>
      <dsp:txXfrm>
        <a:off x="1140728" y="1768600"/>
        <a:ext cx="2258712" cy="415893"/>
      </dsp:txXfrm>
    </dsp:sp>
    <dsp:sp modelId="{47566DA0-A4ED-47C2-B310-BDA1BB2E7F8C}">
      <dsp:nvSpPr>
        <dsp:cNvPr id="0" name=""/>
        <dsp:cNvSpPr/>
      </dsp:nvSpPr>
      <dsp:spPr>
        <a:xfrm>
          <a:off x="970733" y="2303233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1652E0-3CF3-4CA7-8103-838248D3B4B1}">
      <dsp:nvSpPr>
        <dsp:cNvPr id="0" name=""/>
        <dsp:cNvSpPr/>
      </dsp:nvSpPr>
      <dsp:spPr>
        <a:xfrm>
          <a:off x="1140728" y="2184493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Self-Contained</a:t>
          </a:r>
        </a:p>
      </dsp:txBody>
      <dsp:txXfrm>
        <a:off x="1140728" y="2184493"/>
        <a:ext cx="2258712" cy="415893"/>
      </dsp:txXfrm>
    </dsp:sp>
    <dsp:sp modelId="{A4ED38E4-A0FE-442B-A0E4-58F5A5ECDA54}">
      <dsp:nvSpPr>
        <dsp:cNvPr id="0" name=""/>
        <dsp:cNvSpPr/>
      </dsp:nvSpPr>
      <dsp:spPr>
        <a:xfrm>
          <a:off x="970733" y="271912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D06C686-D885-4B7A-ACBA-F98149714FDF}">
      <dsp:nvSpPr>
        <dsp:cNvPr id="0" name=""/>
        <dsp:cNvSpPr/>
      </dsp:nvSpPr>
      <dsp:spPr>
        <a:xfrm>
          <a:off x="1140728" y="2600387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Efficiency</a:t>
          </a:r>
        </a:p>
      </dsp:txBody>
      <dsp:txXfrm>
        <a:off x="1140728" y="2600387"/>
        <a:ext cx="2258712" cy="415893"/>
      </dsp:txXfrm>
    </dsp:sp>
    <dsp:sp modelId="{B34F2DC5-CE41-4845-89C4-29D368FC0A92}">
      <dsp:nvSpPr>
        <dsp:cNvPr id="0" name=""/>
        <dsp:cNvSpPr/>
      </dsp:nvSpPr>
      <dsp:spPr>
        <a:xfrm>
          <a:off x="970733" y="3135020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A62F28-5E0A-42E5-AA99-BE3ABC3C3A1F}">
      <dsp:nvSpPr>
        <dsp:cNvPr id="0" name=""/>
        <dsp:cNvSpPr/>
      </dsp:nvSpPr>
      <dsp:spPr>
        <a:xfrm>
          <a:off x="1140728" y="3000406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Functional</a:t>
          </a:r>
        </a:p>
      </dsp:txBody>
      <dsp:txXfrm>
        <a:off x="1140728" y="3000406"/>
        <a:ext cx="2258712" cy="415893"/>
      </dsp:txXfrm>
    </dsp:sp>
    <dsp:sp modelId="{03856493-A670-4D66-B076-6C7DE4725D5C}">
      <dsp:nvSpPr>
        <dsp:cNvPr id="0" name=""/>
        <dsp:cNvSpPr/>
      </dsp:nvSpPr>
      <dsp:spPr>
        <a:xfrm>
          <a:off x="4717814" y="659521"/>
          <a:ext cx="2428723" cy="17425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BE04C01-C98F-4375-8E9C-779A582F07D7}">
      <dsp:nvSpPr>
        <dsp:cNvPr id="0" name=""/>
        <dsp:cNvSpPr/>
      </dsp:nvSpPr>
      <dsp:spPr>
        <a:xfrm>
          <a:off x="4717807" y="658704"/>
          <a:ext cx="178422" cy="17842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32BA6-F22C-4887-80AF-8AE5B083D3B5}">
      <dsp:nvSpPr>
        <dsp:cNvPr id="0" name=""/>
        <dsp:cNvSpPr/>
      </dsp:nvSpPr>
      <dsp:spPr>
        <a:xfrm>
          <a:off x="4717814" y="38101"/>
          <a:ext cx="2428723" cy="51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G.U.I.</a:t>
          </a:r>
        </a:p>
      </dsp:txBody>
      <dsp:txXfrm>
        <a:off x="4717814" y="38101"/>
        <a:ext cx="2428723" cy="513295"/>
      </dsp:txXfrm>
    </dsp:sp>
    <dsp:sp modelId="{EBFB9D80-4C35-4CD9-A46D-94BE69E02390}">
      <dsp:nvSpPr>
        <dsp:cNvPr id="0" name=""/>
        <dsp:cNvSpPr/>
      </dsp:nvSpPr>
      <dsp:spPr>
        <a:xfrm>
          <a:off x="4717808" y="1074601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616DCE-3537-471A-90E3-43E5C135BA2B}">
      <dsp:nvSpPr>
        <dsp:cNvPr id="0" name=""/>
        <dsp:cNvSpPr/>
      </dsp:nvSpPr>
      <dsp:spPr>
        <a:xfrm>
          <a:off x="4887824" y="955864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Provide Insight on algorithm</a:t>
          </a:r>
        </a:p>
      </dsp:txBody>
      <dsp:txXfrm>
        <a:off x="4887824" y="955864"/>
        <a:ext cx="2258712" cy="415893"/>
      </dsp:txXfrm>
    </dsp:sp>
    <dsp:sp modelId="{E8B77A3B-1889-4D25-8473-E60C95EE90D6}">
      <dsp:nvSpPr>
        <dsp:cNvPr id="0" name=""/>
        <dsp:cNvSpPr/>
      </dsp:nvSpPr>
      <dsp:spPr>
        <a:xfrm>
          <a:off x="4717808" y="1490495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B9AF9A-85F4-4005-915F-1C0E7062F9A8}">
      <dsp:nvSpPr>
        <dsp:cNvPr id="0" name=""/>
        <dsp:cNvSpPr/>
      </dsp:nvSpPr>
      <dsp:spPr>
        <a:xfrm>
          <a:off x="4887824" y="1371758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Interact and observe changes Dynamically</a:t>
          </a:r>
        </a:p>
      </dsp:txBody>
      <dsp:txXfrm>
        <a:off x="4887824" y="1371758"/>
        <a:ext cx="2258712" cy="415893"/>
      </dsp:txXfrm>
    </dsp:sp>
    <dsp:sp modelId="{963046A3-CF7C-4515-A040-BE06F8AFA015}">
      <dsp:nvSpPr>
        <dsp:cNvPr id="0" name=""/>
        <dsp:cNvSpPr/>
      </dsp:nvSpPr>
      <dsp:spPr>
        <a:xfrm>
          <a:off x="4717808" y="1906389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C31A7F7-10A6-4203-BC5B-588D69E9EBC7}">
      <dsp:nvSpPr>
        <dsp:cNvPr id="0" name=""/>
        <dsp:cNvSpPr/>
      </dsp:nvSpPr>
      <dsp:spPr>
        <a:xfrm>
          <a:off x="4887824" y="1787652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Easy to use</a:t>
          </a:r>
        </a:p>
      </dsp:txBody>
      <dsp:txXfrm>
        <a:off x="4887824" y="1787652"/>
        <a:ext cx="2258712" cy="415893"/>
      </dsp:txXfrm>
    </dsp:sp>
    <dsp:sp modelId="{E6519C4D-30C2-4412-9873-7573A993D1DF}">
      <dsp:nvSpPr>
        <dsp:cNvPr id="0" name=""/>
        <dsp:cNvSpPr/>
      </dsp:nvSpPr>
      <dsp:spPr>
        <a:xfrm>
          <a:off x="4717808" y="2322282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7D0BBFD-1F42-46B0-B2D8-40F49B06928C}">
      <dsp:nvSpPr>
        <dsp:cNvPr id="0" name=""/>
        <dsp:cNvSpPr/>
      </dsp:nvSpPr>
      <dsp:spPr>
        <a:xfrm>
          <a:off x="4887824" y="2203545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Modular on Input</a:t>
          </a:r>
        </a:p>
      </dsp:txBody>
      <dsp:txXfrm>
        <a:off x="4887824" y="2203545"/>
        <a:ext cx="2258712" cy="415893"/>
      </dsp:txXfrm>
    </dsp:sp>
    <dsp:sp modelId="{B4360D9C-883E-4216-8C2C-E6BA9D6441BA}">
      <dsp:nvSpPr>
        <dsp:cNvPr id="0" name=""/>
        <dsp:cNvSpPr/>
      </dsp:nvSpPr>
      <dsp:spPr>
        <a:xfrm>
          <a:off x="4717808" y="2738176"/>
          <a:ext cx="178418" cy="1784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729C3D2-1DD2-47D1-90CA-A9928539236D}">
      <dsp:nvSpPr>
        <dsp:cNvPr id="0" name=""/>
        <dsp:cNvSpPr/>
      </dsp:nvSpPr>
      <dsp:spPr>
        <a:xfrm>
          <a:off x="4887824" y="2619439"/>
          <a:ext cx="2258712" cy="41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/>
            <a:t>PC-Human Interaction theory</a:t>
          </a:r>
        </a:p>
      </dsp:txBody>
      <dsp:txXfrm>
        <a:off x="4887824" y="2619439"/>
        <a:ext cx="2258712" cy="415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481D9-A4DD-4BA6-A38E-A142FDD2229B}">
      <dsp:nvSpPr>
        <dsp:cNvPr id="0" name=""/>
        <dsp:cNvSpPr/>
      </dsp:nvSpPr>
      <dsp:spPr>
        <a:xfrm rot="5400000">
          <a:off x="-125080" y="324001"/>
          <a:ext cx="129072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u="none" kern="1200" dirty="0"/>
            <a:t>Initiation</a:t>
          </a:r>
        </a:p>
      </dsp:txBody>
      <dsp:txXfrm rot="-5400000">
        <a:off x="166477" y="386250"/>
        <a:ext cx="707612" cy="583113"/>
      </dsp:txXfrm>
    </dsp:sp>
    <dsp:sp modelId="{76D0DB23-6824-45B0-B86F-3FA4BB70A54A}">
      <dsp:nvSpPr>
        <dsp:cNvPr id="0" name=""/>
        <dsp:cNvSpPr/>
      </dsp:nvSpPr>
      <dsp:spPr>
        <a:xfrm rot="5400000">
          <a:off x="3695943" y="-2488453"/>
          <a:ext cx="992673" cy="597871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Roles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Life Cycle Model: </a:t>
          </a:r>
          <a:r>
            <a:rPr lang="en-GB" sz="1400" b="0" kern="1200" dirty="0"/>
            <a:t>Iterative Life Cycle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Development Framework: </a:t>
          </a:r>
          <a:r>
            <a:rPr lang="en-GB" sz="1400" b="0" kern="1200" dirty="0"/>
            <a:t>Python </a:t>
          </a:r>
          <a14:m xmlns:a14="http://schemas.microsoft.com/office/drawing/2010/main">
            <m:oMath xmlns:m="http://schemas.openxmlformats.org/officeDocument/2006/math">
              <m:r>
                <a:rPr lang="en-GB" sz="1400" b="0" i="1" kern="1200" smtClean="0">
                  <a:latin typeface="Cambria Math" panose="02040503050406030204" pitchFamily="18" charset="0"/>
                </a:rPr>
                <m:t>≥3.8</m:t>
              </m:r>
            </m:oMath>
          </a14:m>
          <a:r>
            <a:rPr lang="en-GB" sz="1400" b="1" kern="1200" dirty="0"/>
            <a:t> </a:t>
          </a:r>
          <a:r>
            <a:rPr lang="en-GB" sz="1400" b="0" kern="1200" dirty="0"/>
            <a:t>&amp; </a:t>
          </a:r>
          <a:r>
            <a:rPr lang="en-GB" sz="1400" b="0" kern="1200" dirty="0" err="1"/>
            <a:t>Jupyter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Licensing: </a:t>
          </a:r>
          <a:r>
            <a:rPr lang="en-GB" sz="1400" b="0" kern="1200" dirty="0"/>
            <a:t>GNU </a:t>
          </a:r>
          <a:r>
            <a:rPr lang="en-GB" sz="1400" b="0" kern="1200" dirty="0" err="1"/>
            <a:t>Affero</a:t>
          </a:r>
          <a:r>
            <a:rPr lang="en-GB" sz="1400" b="0" kern="1200" dirty="0"/>
            <a:t> General Public Licence v3.0 </a:t>
          </a:r>
        </a:p>
      </dsp:txBody>
      <dsp:txXfrm rot="-5400000">
        <a:off x="1202921" y="53027"/>
        <a:ext cx="5930259" cy="895757"/>
      </dsp:txXfrm>
    </dsp:sp>
    <dsp:sp modelId="{E0C46D51-30AD-4C21-BBDA-974A146185DB}">
      <dsp:nvSpPr>
        <dsp:cNvPr id="0" name=""/>
        <dsp:cNvSpPr/>
      </dsp:nvSpPr>
      <dsp:spPr>
        <a:xfrm rot="5400000">
          <a:off x="14844" y="1374371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Planning</a:t>
          </a:r>
        </a:p>
      </dsp:txBody>
      <dsp:txXfrm rot="-5400000">
        <a:off x="166476" y="1576545"/>
        <a:ext cx="707612" cy="303263"/>
      </dsp:txXfrm>
    </dsp:sp>
    <dsp:sp modelId="{63C956B8-140F-472F-89BC-3DCBEFC75EA0}">
      <dsp:nvSpPr>
        <dsp:cNvPr id="0" name=""/>
        <dsp:cNvSpPr/>
      </dsp:nvSpPr>
      <dsp:spPr>
        <a:xfrm rot="5400000">
          <a:off x="3835529" y="-1449243"/>
          <a:ext cx="725877" cy="60010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Schedule Frame: </a:t>
          </a:r>
          <a:r>
            <a:rPr lang="en-GB" sz="1400" b="0" u="sng" kern="1200" dirty="0"/>
            <a:t>October 2022 </a:t>
          </a:r>
          <a:r>
            <a:rPr lang="en-GB" sz="1400" b="0" kern="1200" dirty="0"/>
            <a:t>- </a:t>
          </a:r>
          <a:r>
            <a:rPr lang="en-GB" sz="1400" b="0" u="sng" kern="1200" dirty="0"/>
            <a:t>15 June 2023</a:t>
          </a:r>
          <a:r>
            <a:rPr lang="en-GB" sz="1400" b="0" u="none" kern="1200" dirty="0"/>
            <a:t> </a:t>
          </a:r>
          <a:r>
            <a:rPr lang="en-GB" sz="1400" b="0" kern="1200" dirty="0"/>
            <a:t>in </a:t>
          </a:r>
          <a:r>
            <a:rPr lang="en-GB" sz="1400" b="0" u="sng" kern="1200" dirty="0"/>
            <a:t>2 Week Iterations </a:t>
          </a:r>
          <a:endParaRPr lang="en-GB" sz="1400" b="1" u="sng" kern="1200" dirty="0"/>
        </a:p>
      </dsp:txBody>
      <dsp:txXfrm rot="-5400000">
        <a:off x="1197950" y="1223770"/>
        <a:ext cx="5965602" cy="655009"/>
      </dsp:txXfrm>
    </dsp:sp>
    <dsp:sp modelId="{C3E67B1F-4EDD-4B25-8A82-D8A1FA38112A}">
      <dsp:nvSpPr>
        <dsp:cNvPr id="0" name=""/>
        <dsp:cNvSpPr/>
      </dsp:nvSpPr>
      <dsp:spPr>
        <a:xfrm rot="5400000">
          <a:off x="14844" y="2250412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Execution</a:t>
          </a:r>
        </a:p>
      </dsp:txBody>
      <dsp:txXfrm rot="-5400000">
        <a:off x="166476" y="2452586"/>
        <a:ext cx="707612" cy="303263"/>
      </dsp:txXfrm>
    </dsp:sp>
    <dsp:sp modelId="{3AAE535A-3DB8-4564-A4A4-B540E5B1F670}">
      <dsp:nvSpPr>
        <dsp:cNvPr id="0" name=""/>
        <dsp:cNvSpPr/>
      </dsp:nvSpPr>
      <dsp:spPr>
        <a:xfrm rot="5400000">
          <a:off x="3873851" y="-549844"/>
          <a:ext cx="623302" cy="5954320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Quality Assurance: </a:t>
          </a:r>
          <a:r>
            <a:rPr lang="en-GB" sz="1400" b="0" kern="1200" dirty="0"/>
            <a:t>Unit Test &amp; SonarQube</a:t>
          </a:r>
          <a:endParaRPr lang="en-GB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Software Configuration Management: </a:t>
          </a:r>
          <a:r>
            <a:rPr lang="en-GB" sz="1400" b="0" kern="1200" dirty="0" err="1"/>
            <a:t>Github</a:t>
          </a:r>
          <a:r>
            <a:rPr lang="en-GB" sz="1400" b="0" kern="1200" dirty="0"/>
            <a:t> &amp; </a:t>
          </a:r>
          <a:r>
            <a:rPr lang="en-GB" sz="1400" b="0" kern="1200" dirty="0" err="1"/>
            <a:t>vX.Y.Z</a:t>
          </a:r>
          <a:r>
            <a:rPr lang="en-GB" sz="1400" b="0" kern="1200" dirty="0"/>
            <a:t> Scheme</a:t>
          </a:r>
          <a:endParaRPr lang="en-GB" sz="1400" b="1" kern="1200" dirty="0"/>
        </a:p>
      </dsp:txBody>
      <dsp:txXfrm rot="-5400000">
        <a:off x="1208343" y="2146091"/>
        <a:ext cx="5923893" cy="562448"/>
      </dsp:txXfrm>
    </dsp:sp>
    <dsp:sp modelId="{BD7BB914-5D67-4337-B009-A4081A300BF7}">
      <dsp:nvSpPr>
        <dsp:cNvPr id="0" name=""/>
        <dsp:cNvSpPr/>
      </dsp:nvSpPr>
      <dsp:spPr>
        <a:xfrm rot="5400000">
          <a:off x="14844" y="3152266"/>
          <a:ext cx="1010875" cy="7076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1" kern="1200" dirty="0"/>
            <a:t>Ending</a:t>
          </a:r>
        </a:p>
      </dsp:txBody>
      <dsp:txXfrm rot="-5400000">
        <a:off x="166476" y="3354440"/>
        <a:ext cx="707612" cy="303263"/>
      </dsp:txXfrm>
    </dsp:sp>
    <dsp:sp modelId="{BE2D3493-7825-4BF2-8CEC-259DA6ADBD27}">
      <dsp:nvSpPr>
        <dsp:cNvPr id="0" name=""/>
        <dsp:cNvSpPr/>
      </dsp:nvSpPr>
      <dsp:spPr>
        <a:xfrm rot="5400000">
          <a:off x="3844451" y="328052"/>
          <a:ext cx="708694" cy="6002232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Packaging: </a:t>
          </a:r>
          <a:r>
            <a:rPr lang="en-GB" sz="1400" b="0" kern="1200" dirty="0"/>
            <a:t>PIP &amp; Public </a:t>
          </a:r>
          <a:r>
            <a:rPr lang="en-GB" sz="1400" b="0" kern="1200" dirty="0" err="1"/>
            <a:t>Github</a:t>
          </a:r>
          <a:endParaRPr lang="en-GB" sz="1400" b="1" kern="1200" dirty="0"/>
        </a:p>
      </dsp:txBody>
      <dsp:txXfrm rot="-5400000">
        <a:off x="1197682" y="3009417"/>
        <a:ext cx="5967636" cy="63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30B20-56FF-4C39-9D76-DBB2E083A7BD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E8A491-AABE-44E8-A771-4A5186E2067B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3420EE-D828-45EA-9C2E-E20B3FAF9734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77EB31-0BEC-4AAF-8F2A-2852D1B2B4D5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9F5CF-BE9A-43FA-88A1-F4A7C285FF3E}">
      <dsp:nvSpPr>
        <dsp:cNvPr id="0" name=""/>
        <dsp:cNvSpPr/>
      </dsp:nvSpPr>
      <dsp:spPr>
        <a:xfrm>
          <a:off x="412366" y="535228"/>
          <a:ext cx="3274467" cy="3274467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1EB88-519E-4F1D-A1B8-15512B62C29A}">
      <dsp:nvSpPr>
        <dsp:cNvPr id="0" name=""/>
        <dsp:cNvSpPr/>
      </dsp:nvSpPr>
      <dsp:spPr>
        <a:xfrm>
          <a:off x="1296012" y="1418873"/>
          <a:ext cx="1507176" cy="1507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BNumMet</a:t>
          </a:r>
          <a:endParaRPr lang="en-GB" sz="1700" kern="1200" dirty="0"/>
        </a:p>
      </dsp:txBody>
      <dsp:txXfrm>
        <a:off x="1516733" y="1639594"/>
        <a:ext cx="1065734" cy="1065734"/>
      </dsp:txXfrm>
    </dsp:sp>
    <dsp:sp modelId="{50F4DBC1-3250-467F-AB82-49A8B7211C1F}">
      <dsp:nvSpPr>
        <dsp:cNvPr id="0" name=""/>
        <dsp:cNvSpPr/>
      </dsp:nvSpPr>
      <dsp:spPr>
        <a:xfrm>
          <a:off x="1522088" y="45697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Linear Systems</a:t>
          </a:r>
        </a:p>
      </dsp:txBody>
      <dsp:txXfrm>
        <a:off x="1676593" y="200202"/>
        <a:ext cx="746013" cy="746013"/>
      </dsp:txXfrm>
    </dsp:sp>
    <dsp:sp modelId="{83AFC09E-6AA0-4F84-A027-9532290D5F6D}">
      <dsp:nvSpPr>
        <dsp:cNvPr id="0" name=""/>
        <dsp:cNvSpPr/>
      </dsp:nvSpPr>
      <dsp:spPr>
        <a:xfrm>
          <a:off x="304306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Interpolation</a:t>
          </a:r>
        </a:p>
      </dsp:txBody>
      <dsp:txXfrm>
        <a:off x="3197573" y="1305258"/>
        <a:ext cx="746013" cy="746013"/>
      </dsp:txXfrm>
    </dsp:sp>
    <dsp:sp modelId="{CFC499D5-EDD5-4400-9F82-6DC150C0A6CB}">
      <dsp:nvSpPr>
        <dsp:cNvPr id="0" name=""/>
        <dsp:cNvSpPr/>
      </dsp:nvSpPr>
      <dsp:spPr>
        <a:xfrm>
          <a:off x="2462105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NonLinear</a:t>
          </a:r>
          <a:r>
            <a:rPr lang="en-GB" sz="900" kern="1200" dirty="0"/>
            <a:t> Equation Solvers</a:t>
          </a:r>
        </a:p>
      </dsp:txBody>
      <dsp:txXfrm>
        <a:off x="2616610" y="3093277"/>
        <a:ext cx="746013" cy="746013"/>
      </dsp:txXfrm>
    </dsp:sp>
    <dsp:sp modelId="{3E664000-4680-4D16-9658-2F423406954C}">
      <dsp:nvSpPr>
        <dsp:cNvPr id="0" name=""/>
        <dsp:cNvSpPr/>
      </dsp:nvSpPr>
      <dsp:spPr>
        <a:xfrm>
          <a:off x="582071" y="2938772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Least Squares</a:t>
          </a:r>
        </a:p>
      </dsp:txBody>
      <dsp:txXfrm>
        <a:off x="736576" y="3093277"/>
        <a:ext cx="746013" cy="746013"/>
      </dsp:txXfrm>
    </dsp:sp>
    <dsp:sp modelId="{C73C5DFA-1337-43C3-9B9E-4AF66C0BA4E0}">
      <dsp:nvSpPr>
        <dsp:cNvPr id="0" name=""/>
        <dsp:cNvSpPr/>
      </dsp:nvSpPr>
      <dsp:spPr>
        <a:xfrm>
          <a:off x="1108" y="1150753"/>
          <a:ext cx="1055023" cy="1055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Random Number Generators</a:t>
          </a:r>
        </a:p>
      </dsp:txBody>
      <dsp:txXfrm>
        <a:off x="155613" y="1305258"/>
        <a:ext cx="746013" cy="746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1C1DA-4E38-4B2E-8BCC-5914C01EA6FF}">
      <dsp:nvSpPr>
        <dsp:cNvPr id="0" name=""/>
        <dsp:cNvSpPr/>
      </dsp:nvSpPr>
      <dsp:spPr>
        <a:xfrm>
          <a:off x="-4341495" y="-665969"/>
          <a:ext cx="5172460" cy="5172460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51925-FFA7-462E-8088-8F286974A13F}">
      <dsp:nvSpPr>
        <dsp:cNvPr id="0" name=""/>
        <dsp:cNvSpPr/>
      </dsp:nvSpPr>
      <dsp:spPr>
        <a:xfrm>
          <a:off x="435321" y="295259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Written from Zero</a:t>
          </a:r>
        </a:p>
      </dsp:txBody>
      <dsp:txXfrm>
        <a:off x="435321" y="295259"/>
        <a:ext cx="3963819" cy="590825"/>
      </dsp:txXfrm>
    </dsp:sp>
    <dsp:sp modelId="{0206DEBD-5C19-4BD0-BFBA-CD83518C05E9}">
      <dsp:nvSpPr>
        <dsp:cNvPr id="0" name=""/>
        <dsp:cNvSpPr/>
      </dsp:nvSpPr>
      <dsp:spPr>
        <a:xfrm>
          <a:off x="66055" y="221406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9E637F9-4FD5-4AEA-8415-F615BC1AC978}">
      <dsp:nvSpPr>
        <dsp:cNvPr id="0" name=""/>
        <dsp:cNvSpPr/>
      </dsp:nvSpPr>
      <dsp:spPr>
        <a:xfrm>
          <a:off x="774055" y="1181651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Original Implementations</a:t>
          </a:r>
        </a:p>
      </dsp:txBody>
      <dsp:txXfrm>
        <a:off x="774055" y="1181651"/>
        <a:ext cx="3625085" cy="590825"/>
      </dsp:txXfrm>
    </dsp:sp>
    <dsp:sp modelId="{F41CF5B8-D04B-4CB9-A3BC-AA252814171E}">
      <dsp:nvSpPr>
        <dsp:cNvPr id="0" name=""/>
        <dsp:cNvSpPr/>
      </dsp:nvSpPr>
      <dsp:spPr>
        <a:xfrm>
          <a:off x="404788" y="1107798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2534BB7-D553-42DA-9909-CB4CD7839660}">
      <dsp:nvSpPr>
        <dsp:cNvPr id="0" name=""/>
        <dsp:cNvSpPr/>
      </dsp:nvSpPr>
      <dsp:spPr>
        <a:xfrm>
          <a:off x="774055" y="2068043"/>
          <a:ext cx="3625085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Mathworks</a:t>
          </a:r>
          <a:r>
            <a:rPr lang="en-GB" sz="1900" kern="1200" dirty="0"/>
            <a:t> implementations</a:t>
          </a:r>
        </a:p>
      </dsp:txBody>
      <dsp:txXfrm>
        <a:off x="774055" y="2068043"/>
        <a:ext cx="3625085" cy="590825"/>
      </dsp:txXfrm>
    </dsp:sp>
    <dsp:sp modelId="{86E466E4-4D41-45F0-B31D-8CF528F274D5}">
      <dsp:nvSpPr>
        <dsp:cNvPr id="0" name=""/>
        <dsp:cNvSpPr/>
      </dsp:nvSpPr>
      <dsp:spPr>
        <a:xfrm>
          <a:off x="404788" y="1994190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C22A44-7158-46A1-9B96-EA16A015DEC5}">
      <dsp:nvSpPr>
        <dsp:cNvPr id="0" name=""/>
        <dsp:cNvSpPr/>
      </dsp:nvSpPr>
      <dsp:spPr>
        <a:xfrm>
          <a:off x="435321" y="2954435"/>
          <a:ext cx="3963819" cy="5908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8968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Analysis of Solutions provided</a:t>
          </a:r>
        </a:p>
      </dsp:txBody>
      <dsp:txXfrm>
        <a:off x="435321" y="2954435"/>
        <a:ext cx="3963819" cy="590825"/>
      </dsp:txXfrm>
    </dsp:sp>
    <dsp:sp modelId="{1F49B981-D6B7-4026-BAA4-17A75727A569}">
      <dsp:nvSpPr>
        <dsp:cNvPr id="0" name=""/>
        <dsp:cNvSpPr/>
      </dsp:nvSpPr>
      <dsp:spPr>
        <a:xfrm>
          <a:off x="66055" y="2880582"/>
          <a:ext cx="738532" cy="73853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0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Decomposition*</a:t>
          </a:r>
        </a:p>
      </dsp:txBody>
      <dsp:txXfrm>
        <a:off x="0" y="365188"/>
        <a:ext cx="1995920" cy="1197552"/>
      </dsp:txXfrm>
    </dsp:sp>
    <dsp:sp modelId="{7D7BE03F-1845-4C61-B0C0-6769AB7717AD}">
      <dsp:nvSpPr>
        <dsp:cNvPr id="0" name=""/>
        <dsp:cNvSpPr/>
      </dsp:nvSpPr>
      <dsp:spPr>
        <a:xfrm>
          <a:off x="2195512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Forward &amp; Backward Substitution</a:t>
          </a:r>
        </a:p>
      </dsp:txBody>
      <dsp:txXfrm>
        <a:off x="2195512" y="365188"/>
        <a:ext cx="1995920" cy="1197552"/>
      </dsp:txXfrm>
    </dsp:sp>
    <dsp:sp modelId="{9875C643-DF54-44CF-98CA-7C9BCF4650E6}">
      <dsp:nvSpPr>
        <dsp:cNvPr id="0" name=""/>
        <dsp:cNvSpPr/>
      </dsp:nvSpPr>
      <dsp:spPr>
        <a:xfrm>
          <a:off x="4391025" y="365188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LU Solver</a:t>
          </a:r>
        </a:p>
      </dsp:txBody>
      <dsp:txXfrm>
        <a:off x="4391025" y="365188"/>
        <a:ext cx="1995920" cy="1197552"/>
      </dsp:txXfrm>
    </dsp:sp>
    <dsp:sp modelId="{633BB226-4CAF-4218-A3C7-0F72558FBEA3}">
      <dsp:nvSpPr>
        <dsp:cNvPr id="0" name=""/>
        <dsp:cNvSpPr/>
      </dsp:nvSpPr>
      <dsp:spPr>
        <a:xfrm>
          <a:off x="1097756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Decomposition</a:t>
          </a:r>
        </a:p>
      </dsp:txBody>
      <dsp:txXfrm>
        <a:off x="1097756" y="1762332"/>
        <a:ext cx="1995920" cy="1197552"/>
      </dsp:txXfrm>
    </dsp:sp>
    <dsp:sp modelId="{E1F1453E-104C-4BAA-845B-358EE688B481}">
      <dsp:nvSpPr>
        <dsp:cNvPr id="0" name=""/>
        <dsp:cNvSpPr/>
      </dsp:nvSpPr>
      <dsp:spPr>
        <a:xfrm>
          <a:off x="3293269" y="1762332"/>
          <a:ext cx="1995920" cy="119755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QR Solver</a:t>
          </a:r>
        </a:p>
      </dsp:txBody>
      <dsp:txXfrm>
        <a:off x="3293269" y="1762332"/>
        <a:ext cx="1995920" cy="11975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09DF1-B05F-4312-BBB4-86C3835B6E2F}">
      <dsp:nvSpPr>
        <dsp:cNvPr id="0" name=""/>
        <dsp:cNvSpPr/>
      </dsp:nvSpPr>
      <dsp:spPr>
        <a:xfrm>
          <a:off x="1629941" y="2580806"/>
          <a:ext cx="2669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28" y="45720"/>
              </a:lnTo>
              <a:lnTo>
                <a:pt x="36328" y="45727"/>
              </a:lnTo>
              <a:lnTo>
                <a:pt x="266987" y="45727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DAE2-5B82-40B0-AE26-0F4D18775C36}">
      <dsp:nvSpPr>
        <dsp:cNvPr id="0" name=""/>
        <dsp:cNvSpPr/>
      </dsp:nvSpPr>
      <dsp:spPr>
        <a:xfrm>
          <a:off x="58425" y="1460674"/>
          <a:ext cx="535003" cy="1165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1165852"/>
              </a:lnTo>
              <a:lnTo>
                <a:pt x="535003" y="116585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D5F25-7F5D-4E50-A86F-FD210A0509E9}">
      <dsp:nvSpPr>
        <dsp:cNvPr id="0" name=""/>
        <dsp:cNvSpPr/>
      </dsp:nvSpPr>
      <dsp:spPr>
        <a:xfrm>
          <a:off x="1576958" y="1789557"/>
          <a:ext cx="3060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425" y="45720"/>
              </a:lnTo>
              <a:lnTo>
                <a:pt x="75425" y="46240"/>
              </a:lnTo>
              <a:lnTo>
                <a:pt x="306084" y="4624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B6EFA-A7D5-457F-BDEA-59631D298D6C}">
      <dsp:nvSpPr>
        <dsp:cNvPr id="0" name=""/>
        <dsp:cNvSpPr/>
      </dsp:nvSpPr>
      <dsp:spPr>
        <a:xfrm>
          <a:off x="58425" y="1460674"/>
          <a:ext cx="535003" cy="374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344" y="0"/>
              </a:lnTo>
              <a:lnTo>
                <a:pt x="304344" y="374603"/>
              </a:lnTo>
              <a:lnTo>
                <a:pt x="535003" y="3746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BCDE-C29E-4904-B4E5-6FE89F0E06D7}">
      <dsp:nvSpPr>
        <dsp:cNvPr id="0" name=""/>
        <dsp:cNvSpPr/>
      </dsp:nvSpPr>
      <dsp:spPr>
        <a:xfrm>
          <a:off x="1568586" y="997099"/>
          <a:ext cx="287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930"/>
              </a:moveTo>
              <a:lnTo>
                <a:pt x="56949" y="46930"/>
              </a:lnTo>
              <a:lnTo>
                <a:pt x="56949" y="45720"/>
              </a:lnTo>
              <a:lnTo>
                <a:pt x="287608" y="4572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E4DD6-F9F5-4CDD-8CD1-764AB6947C3F}">
      <dsp:nvSpPr>
        <dsp:cNvPr id="0" name=""/>
        <dsp:cNvSpPr/>
      </dsp:nvSpPr>
      <dsp:spPr>
        <a:xfrm>
          <a:off x="58425" y="1044029"/>
          <a:ext cx="535003" cy="416645"/>
        </a:xfrm>
        <a:custGeom>
          <a:avLst/>
          <a:gdLst/>
          <a:ahLst/>
          <a:cxnLst/>
          <a:rect l="0" t="0" r="0" b="0"/>
          <a:pathLst>
            <a:path>
              <a:moveTo>
                <a:pt x="0" y="416645"/>
              </a:moveTo>
              <a:lnTo>
                <a:pt x="304344" y="416645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C5DF-81CE-47A9-A989-84843F1B5421}">
      <dsp:nvSpPr>
        <dsp:cNvPr id="0" name=""/>
        <dsp:cNvSpPr/>
      </dsp:nvSpPr>
      <dsp:spPr>
        <a:xfrm>
          <a:off x="1641797" y="207060"/>
          <a:ext cx="1688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53078"/>
              </a:lnTo>
              <a:lnTo>
                <a:pt x="168865" y="5307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BE97F-C555-4298-9B0F-377FC8EC7BB4}">
      <dsp:nvSpPr>
        <dsp:cNvPr id="0" name=""/>
        <dsp:cNvSpPr/>
      </dsp:nvSpPr>
      <dsp:spPr>
        <a:xfrm>
          <a:off x="58425" y="252780"/>
          <a:ext cx="535003" cy="1207893"/>
        </a:xfrm>
        <a:custGeom>
          <a:avLst/>
          <a:gdLst/>
          <a:ahLst/>
          <a:cxnLst/>
          <a:rect l="0" t="0" r="0" b="0"/>
          <a:pathLst>
            <a:path>
              <a:moveTo>
                <a:pt x="0" y="1207893"/>
              </a:moveTo>
              <a:lnTo>
                <a:pt x="304344" y="1207893"/>
              </a:lnTo>
              <a:lnTo>
                <a:pt x="304344" y="0"/>
              </a:lnTo>
              <a:lnTo>
                <a:pt x="535003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BE93D-3814-451F-996D-62D8C1FBE845}">
      <dsp:nvSpPr>
        <dsp:cNvPr id="0" name=""/>
        <dsp:cNvSpPr/>
      </dsp:nvSpPr>
      <dsp:spPr>
        <a:xfrm flipH="1" flipV="1">
          <a:off x="0" y="1431461"/>
          <a:ext cx="58425" cy="58426"/>
        </a:xfrm>
        <a:prstGeom prst="rect">
          <a:avLst/>
        </a:prstGeom>
        <a:solidFill>
          <a:schemeClr val="bg1"/>
        </a:solidFill>
        <a:ln>
          <a:solidFill>
            <a:schemeClr val="bg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 rot="10800000">
        <a:off x="0" y="1431461"/>
        <a:ext cx="58425" cy="58426"/>
      </dsp:txXfrm>
    </dsp:sp>
    <dsp:sp modelId="{684525DC-1B53-4A15-83C6-710A3E60E125}">
      <dsp:nvSpPr>
        <dsp:cNvPr id="0" name=""/>
        <dsp:cNvSpPr/>
      </dsp:nvSpPr>
      <dsp:spPr>
        <a:xfrm>
          <a:off x="593429" y="1317"/>
          <a:ext cx="1048367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Submatrices 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1317"/>
        <a:ext cx="1048367" cy="502925"/>
      </dsp:txXfrm>
    </dsp:sp>
    <dsp:sp modelId="{785EB626-512A-460F-9EDA-322AAB204CC6}">
      <dsp:nvSpPr>
        <dsp:cNvPr id="0" name=""/>
        <dsp:cNvSpPr/>
      </dsp:nvSpPr>
      <dsp:spPr>
        <a:xfrm>
          <a:off x="1810662" y="43503"/>
          <a:ext cx="2782669" cy="43327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A[col + 1 :, :]</a:t>
          </a:r>
          <a:r>
            <a:rPr lang="it-IT" sz="1000" kern="1200" dirty="0">
              <a:highlight>
                <a:srgbClr val="FFFF00"/>
              </a:highlight>
            </a:rPr>
            <a:t>[:, [col]]</a:t>
          </a:r>
          <a:r>
            <a:rPr lang="it-IT" sz="1000" kern="1200" dirty="0"/>
            <a:t> @ A[[col], :][:, col + 1 :]</a:t>
          </a:r>
          <a:endParaRPr lang="en-GB" sz="1000" kern="1200" dirty="0"/>
        </a:p>
      </dsp:txBody>
      <dsp:txXfrm>
        <a:off x="1810662" y="43503"/>
        <a:ext cx="2782669" cy="433270"/>
      </dsp:txXfrm>
    </dsp:sp>
    <dsp:sp modelId="{CF714DE5-E1B8-4129-BFFA-ADEEC2A0DAF8}">
      <dsp:nvSpPr>
        <dsp:cNvPr id="0" name=""/>
        <dsp:cNvSpPr/>
      </dsp:nvSpPr>
      <dsp:spPr>
        <a:xfrm>
          <a:off x="593429" y="792566"/>
          <a:ext cx="975156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New-Axis</a:t>
          </a:r>
          <a:br>
            <a:rPr lang="en-GB" sz="1100" kern="1200" dirty="0"/>
          </a:br>
          <a:r>
            <a:rPr lang="en-GB" sz="1100" kern="1200" dirty="0"/>
            <a:t>Syntax</a:t>
          </a:r>
        </a:p>
      </dsp:txBody>
      <dsp:txXfrm>
        <a:off x="593429" y="792566"/>
        <a:ext cx="975156" cy="502925"/>
      </dsp:txXfrm>
    </dsp:sp>
    <dsp:sp modelId="{02DCB323-CFA2-4C1C-8FDA-DC269D51F5BA}">
      <dsp:nvSpPr>
        <dsp:cNvPr id="0" name=""/>
        <dsp:cNvSpPr/>
      </dsp:nvSpPr>
      <dsp:spPr>
        <a:xfrm>
          <a:off x="1856194" y="833444"/>
          <a:ext cx="2800107" cy="418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A[col, col + 1 :][</a:t>
          </a:r>
          <a:r>
            <a:rPr lang="it-IT" sz="1100" kern="1200" dirty="0">
              <a:highlight>
                <a:srgbClr val="FFFF00"/>
              </a:highlight>
            </a:rPr>
            <a:t>np.newaxis</a:t>
          </a:r>
          <a:r>
            <a:rPr lang="it-IT" sz="1100" kern="1200" dirty="0"/>
            <a:t>, :]</a:t>
          </a:r>
          <a:endParaRPr lang="en-GB" sz="1100" kern="1200" dirty="0"/>
        </a:p>
      </dsp:txBody>
      <dsp:txXfrm>
        <a:off x="1856194" y="833444"/>
        <a:ext cx="2800107" cy="418750"/>
      </dsp:txXfrm>
    </dsp:sp>
    <dsp:sp modelId="{C9807315-7F5D-4307-826C-1F3528658342}">
      <dsp:nvSpPr>
        <dsp:cNvPr id="0" name=""/>
        <dsp:cNvSpPr/>
      </dsp:nvSpPr>
      <dsp:spPr>
        <a:xfrm>
          <a:off x="593429" y="1583815"/>
          <a:ext cx="983529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Outer</a:t>
          </a:r>
          <a:br>
            <a:rPr lang="en-GB" sz="1100" kern="1200" dirty="0"/>
          </a:br>
          <a:r>
            <a:rPr lang="en-GB" sz="1100" kern="1200" dirty="0"/>
            <a:t>Product</a:t>
          </a:r>
        </a:p>
      </dsp:txBody>
      <dsp:txXfrm>
        <a:off x="593429" y="1583815"/>
        <a:ext cx="983529" cy="502925"/>
      </dsp:txXfrm>
    </dsp:sp>
    <dsp:sp modelId="{5656474E-D61F-4B1C-94BF-C3FE5949E661}">
      <dsp:nvSpPr>
        <dsp:cNvPr id="0" name=""/>
        <dsp:cNvSpPr/>
      </dsp:nvSpPr>
      <dsp:spPr>
        <a:xfrm>
          <a:off x="1883043" y="1624552"/>
          <a:ext cx="2772082" cy="42249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highlight>
                <a:srgbClr val="FFFF00"/>
              </a:highlight>
            </a:rPr>
            <a:t>np.outer</a:t>
          </a:r>
          <a:r>
            <a:rPr lang="it-IT" sz="900" kern="1200" dirty="0"/>
            <a:t>(A[col + 1 :, col], A[col, col + 1 :])</a:t>
          </a:r>
          <a:endParaRPr lang="en-GB" sz="900" kern="1200" dirty="0"/>
        </a:p>
      </dsp:txBody>
      <dsp:txXfrm>
        <a:off x="1883043" y="1624552"/>
        <a:ext cx="2772082" cy="422492"/>
      </dsp:txXfrm>
    </dsp:sp>
    <dsp:sp modelId="{65EFF79C-EE43-4B7A-831D-91DE9996E583}">
      <dsp:nvSpPr>
        <dsp:cNvPr id="0" name=""/>
        <dsp:cNvSpPr/>
      </dsp:nvSpPr>
      <dsp:spPr>
        <a:xfrm>
          <a:off x="593429" y="2375064"/>
          <a:ext cx="1036512" cy="502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Loop</a:t>
          </a:r>
        </a:p>
      </dsp:txBody>
      <dsp:txXfrm>
        <a:off x="593429" y="2375064"/>
        <a:ext cx="1036512" cy="502925"/>
      </dsp:txXfrm>
    </dsp:sp>
    <dsp:sp modelId="{C315686A-9C89-4971-8FE7-643DE926E35B}">
      <dsp:nvSpPr>
        <dsp:cNvPr id="0" name=""/>
        <dsp:cNvSpPr/>
      </dsp:nvSpPr>
      <dsp:spPr>
        <a:xfrm>
          <a:off x="1896929" y="2441204"/>
          <a:ext cx="2756028" cy="37065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 row in range(col + 1, n)</a:t>
          </a:r>
        </a:p>
      </dsp:txBody>
      <dsp:txXfrm>
        <a:off x="1896929" y="2441204"/>
        <a:ext cx="2756028" cy="3706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57F1A-BDD9-429A-951E-A7813EF8A4ED}">
      <dsp:nvSpPr>
        <dsp:cNvPr id="0" name=""/>
        <dsp:cNvSpPr/>
      </dsp:nvSpPr>
      <dsp:spPr>
        <a:xfrm>
          <a:off x="508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Polynomial Interpolation</a:t>
          </a:r>
        </a:p>
      </dsp:txBody>
      <dsp:txXfrm>
        <a:off x="508336" y="308"/>
        <a:ext cx="2557273" cy="1534363"/>
      </dsp:txXfrm>
    </dsp:sp>
    <dsp:sp modelId="{7D7BE03F-1845-4C61-B0C0-6769AB7717AD}">
      <dsp:nvSpPr>
        <dsp:cNvPr id="0" name=""/>
        <dsp:cNvSpPr/>
      </dsp:nvSpPr>
      <dsp:spPr>
        <a:xfrm>
          <a:off x="3321336" y="308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Linear Interpolation</a:t>
          </a:r>
        </a:p>
      </dsp:txBody>
      <dsp:txXfrm>
        <a:off x="3321336" y="308"/>
        <a:ext cx="2557273" cy="1534363"/>
      </dsp:txXfrm>
    </dsp:sp>
    <dsp:sp modelId="{9875C643-DF54-44CF-98CA-7C9BCF4650E6}">
      <dsp:nvSpPr>
        <dsp:cNvPr id="0" name=""/>
        <dsp:cNvSpPr/>
      </dsp:nvSpPr>
      <dsp:spPr>
        <a:xfrm>
          <a:off x="508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Hermite Interpolation</a:t>
          </a:r>
        </a:p>
      </dsp:txBody>
      <dsp:txXfrm>
        <a:off x="508336" y="1790400"/>
        <a:ext cx="2557273" cy="1534363"/>
      </dsp:txXfrm>
    </dsp:sp>
    <dsp:sp modelId="{633BB226-4CAF-4218-A3C7-0F72558FBEA3}">
      <dsp:nvSpPr>
        <dsp:cNvPr id="0" name=""/>
        <dsp:cNvSpPr/>
      </dsp:nvSpPr>
      <dsp:spPr>
        <a:xfrm>
          <a:off x="3321336" y="1790400"/>
          <a:ext cx="2557273" cy="153436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Piecewise Cubic Interpolation</a:t>
          </a:r>
        </a:p>
      </dsp:txBody>
      <dsp:txXfrm>
        <a:off x="3321336" y="1790400"/>
        <a:ext cx="2557273" cy="153436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90B62-D1F1-478B-B67B-FF0E5999F103}">
      <dsp:nvSpPr>
        <dsp:cNvPr id="0" name=""/>
        <dsp:cNvSpPr/>
      </dsp:nvSpPr>
      <dsp:spPr>
        <a:xfrm>
          <a:off x="1081015" y="280663"/>
          <a:ext cx="1870785" cy="187107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86C2E-B5DA-44DC-9200-75ABC36E90E4}">
      <dsp:nvSpPr>
        <dsp:cNvPr id="0" name=""/>
        <dsp:cNvSpPr/>
      </dsp:nvSpPr>
      <dsp:spPr>
        <a:xfrm>
          <a:off x="1494520" y="956176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Compute Slopes</a:t>
          </a:r>
        </a:p>
      </dsp:txBody>
      <dsp:txXfrm>
        <a:off x="1494520" y="956176"/>
        <a:ext cx="1039559" cy="519655"/>
      </dsp:txXfrm>
    </dsp:sp>
    <dsp:sp modelId="{D53E1C30-4F7F-4AE9-ABB1-781FB3B8C797}">
      <dsp:nvSpPr>
        <dsp:cNvPr id="0" name=""/>
        <dsp:cNvSpPr/>
      </dsp:nvSpPr>
      <dsp:spPr>
        <a:xfrm>
          <a:off x="561411" y="1355731"/>
          <a:ext cx="1870785" cy="187107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31A92-49A7-48B0-8290-9F17C63DD00F}">
      <dsp:nvSpPr>
        <dsp:cNvPr id="0" name=""/>
        <dsp:cNvSpPr/>
      </dsp:nvSpPr>
      <dsp:spPr>
        <a:xfrm>
          <a:off x="977024" y="2037463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Find indices of the points</a:t>
          </a:r>
        </a:p>
      </dsp:txBody>
      <dsp:txXfrm>
        <a:off x="977024" y="2037463"/>
        <a:ext cx="1039559" cy="519655"/>
      </dsp:txXfrm>
    </dsp:sp>
    <dsp:sp modelId="{84C0090E-E786-4B67-B9A9-41FDB0262280}">
      <dsp:nvSpPr>
        <dsp:cNvPr id="0" name=""/>
        <dsp:cNvSpPr/>
      </dsp:nvSpPr>
      <dsp:spPr>
        <a:xfrm>
          <a:off x="1214166" y="2559450"/>
          <a:ext cx="1607294" cy="16079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FA390-7735-470F-BE18-122B837EACAE}">
      <dsp:nvSpPr>
        <dsp:cNvPr id="0" name=""/>
        <dsp:cNvSpPr/>
      </dsp:nvSpPr>
      <dsp:spPr>
        <a:xfrm>
          <a:off x="1496979" y="3120305"/>
          <a:ext cx="1039559" cy="51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Evaluate every interpolated point</a:t>
          </a:r>
        </a:p>
      </dsp:txBody>
      <dsp:txXfrm>
        <a:off x="1496979" y="3120305"/>
        <a:ext cx="1039559" cy="519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A65544-3DD4-D35C-C35B-2D490A4ED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B71B1-B724-9AB1-2FBE-70F16657C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C827-7140-4750-A8A2-152C306FD12D}" type="datetimeFigureOut">
              <a:rPr lang="en-GB" smtClean="0"/>
              <a:t>02/06/2023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9D9C-8136-5D9F-06CA-73D955D19A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504B-1997-DF3F-D45B-8C49C3F41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9A91B-1CFE-4B2A-8606-31A7C91617C4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945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64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66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76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91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1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40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82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80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3496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4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9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85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8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573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552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10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517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5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2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66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94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5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84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00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84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5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54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2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1142880"/>
            <a:ext cx="8520600" cy="1166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33934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i="1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AE8B-06A2-3051-53AB-1AC6AD661C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3379633"/>
            <a:ext cx="5610225" cy="549275"/>
          </a:xfrm>
        </p:spPr>
        <p:txBody>
          <a:bodyPr/>
          <a:lstStyle>
            <a:lvl1pPr marL="114300" indent="0">
              <a:buNone/>
              <a:defRPr/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E27A2ED3-7BB6-E797-5C21-60B3C2A297F1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0" y="268271"/>
            <a:ext cx="1501680" cy="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69036" y="46402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sp>
        <p:nvSpPr>
          <p:cNvPr id="2" name="Google Shape;6;p1">
            <a:extLst>
              <a:ext uri="{FF2B5EF4-FFF2-40B4-BE49-F238E27FC236}">
                <a16:creationId xmlns:a16="http://schemas.microsoft.com/office/drawing/2014/main" id="{05213FA4-EF38-9FAF-93BF-03B312E90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C33483C1-B601-DF34-3884-F6BD88215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15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731300" y="111231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731300" y="26822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+mn-l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98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+mn-l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604" y="4627699"/>
            <a:ext cx="1501680" cy="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65040" y="98549"/>
            <a:ext cx="3348600" cy="30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763" marR="0" lvl="0" indent="0" algn="l" defTabSz="309563" rtl="0" eaLnBrk="1" fontAlgn="auto" latinLnBrk="0" hangingPunct="1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65773" algn="l"/>
              </a:tabLst>
              <a:defRPr/>
            </a:pP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Master in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Applied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&amp;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Computational</a:t>
            </a:r>
            <a:r>
              <a:rPr kumimoji="0" lang="es-ES" sz="788" b="0" i="0" u="none" strike="noStrike" kern="0" cap="none" spc="8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 </a:t>
            </a:r>
            <a:r>
              <a:rPr kumimoji="0" lang="es-ES" sz="788" b="0" i="0" u="none" strike="noStrike" kern="0" cap="none" spc="8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Arial"/>
                <a:sym typeface="Gill Sans"/>
              </a:rPr>
              <a:t>Mathematics</a:t>
            </a:r>
            <a:endParaRPr kumimoji="0" lang="es-ES" sz="788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/>
              <a:ea typeface="+mn-ea"/>
              <a:cs typeface="Arial"/>
              <a:sym typeface="Gill Sans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B1458AC-46DB-35DE-C1F4-57DE9F561B0F}"/>
              </a:ext>
            </a:extLst>
          </p:cNvPr>
          <p:cNvSpPr txBox="1"/>
          <p:nvPr userDrawn="1"/>
        </p:nvSpPr>
        <p:spPr>
          <a:xfrm>
            <a:off x="7098750" y="188703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5" r:id="rId3"/>
    <p:sldLayoutId id="2147483661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>
              <a:lumMod val="85000"/>
              <a:lumOff val="15000"/>
            </a:schemeClr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fbellidopazos@gmail.com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">
            <a:extLst>
              <a:ext uri="{FF2B5EF4-FFF2-40B4-BE49-F238E27FC236}">
                <a16:creationId xmlns:a16="http://schemas.microsoft.com/office/drawing/2014/main" id="{9480A0E0-D455-DFB0-55CE-49C890D374BF}"/>
              </a:ext>
            </a:extLst>
          </p:cNvPr>
          <p:cNvSpPr/>
          <p:nvPr/>
        </p:nvSpPr>
        <p:spPr>
          <a:xfrm>
            <a:off x="510789" y="1228657"/>
            <a:ext cx="4487932" cy="913101"/>
          </a:xfrm>
          <a:prstGeom prst="rect">
            <a:avLst/>
          </a:prstGeom>
          <a:ln w="889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defTabSz="219075">
              <a:buClrTx/>
              <a:defRPr sz="1800" b="0">
                <a:solidFill>
                  <a:srgbClr val="000000"/>
                </a:solidFill>
              </a:defRPr>
            </a:pPr>
            <a:r>
              <a:rPr lang="es-E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Segoe UI" panose="020B0502040204020203" pitchFamily="34" charset="0"/>
              </a:rPr>
              <a:t>BNumMet</a:t>
            </a:r>
            <a:endParaRPr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0FD0DBF-F7C7-9A22-E664-D60B069D6D61}"/>
              </a:ext>
            </a:extLst>
          </p:cNvPr>
          <p:cNvSpPr txBox="1"/>
          <p:nvPr/>
        </p:nvSpPr>
        <p:spPr>
          <a:xfrm>
            <a:off x="1251444" y="2309852"/>
            <a:ext cx="6426496" cy="435215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defTabSz="309563">
              <a:spcBef>
                <a:spcPts val="34"/>
              </a:spcBef>
              <a:buClrTx/>
            </a:pPr>
            <a:r>
              <a:rPr lang="en-GB" spc="19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 Scholar implementation of Numerical Methods in Python enhanced with interactive widgets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B6A70BB6-BECB-7D62-D892-00F7012EBAB9}"/>
              </a:ext>
            </a:extLst>
          </p:cNvPr>
          <p:cNvSpPr txBox="1"/>
          <p:nvPr/>
        </p:nvSpPr>
        <p:spPr>
          <a:xfrm>
            <a:off x="1163048" y="3834068"/>
            <a:ext cx="3174454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Tutor: </a:t>
            </a:r>
            <a:r>
              <a:rPr lang="en-GB" spc="24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Juan Manuel Perez Pardo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5" name="object 10">
            <a:extLst>
              <a:ext uri="{FF2B5EF4-FFF2-40B4-BE49-F238E27FC236}">
                <a16:creationId xmlns:a16="http://schemas.microsoft.com/office/drawing/2014/main" id="{857A3467-BFF0-5250-2E64-BE130204729C}"/>
              </a:ext>
            </a:extLst>
          </p:cNvPr>
          <p:cNvSpPr txBox="1"/>
          <p:nvPr/>
        </p:nvSpPr>
        <p:spPr>
          <a:xfrm>
            <a:off x="1163048" y="3518609"/>
            <a:ext cx="2731748" cy="231475"/>
          </a:xfrm>
          <a:prstGeom prst="rect">
            <a:avLst/>
          </a:prstGeom>
        </p:spPr>
        <p:txBody>
          <a:bodyPr vert="horz" wrap="square" lIns="0" tIns="4763" rIns="0" bIns="0" rtlCol="0">
            <a:spAutoFit/>
          </a:bodyPr>
          <a:lstStyle/>
          <a:p>
            <a:pPr marL="4763" marR="1905" defTabSz="309563">
              <a:lnSpc>
                <a:spcPct val="114599"/>
              </a:lnSpc>
              <a:spcBef>
                <a:spcPts val="38"/>
              </a:spcBef>
              <a:buClrTx/>
            </a:pPr>
            <a:r>
              <a:rPr lang="en-GB" b="1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Author: </a:t>
            </a:r>
            <a:r>
              <a:rPr lang="en-GB" spc="17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sym typeface="Gill Sans"/>
              </a:rPr>
              <a:t>Fernando Bellido Pazos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sym typeface="Gill Sans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A06F03D3-0CDD-583F-E842-CA9D62826977}"/>
              </a:ext>
            </a:extLst>
          </p:cNvPr>
          <p:cNvSpPr txBox="1"/>
          <p:nvPr/>
        </p:nvSpPr>
        <p:spPr>
          <a:xfrm>
            <a:off x="7077886" y="4689615"/>
            <a:ext cx="1733550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F689045D-11A4-CDEE-7034-93EC2D1BA4E8}"/>
              </a:ext>
            </a:extLst>
          </p:cNvPr>
          <p:cNvSpPr/>
          <p:nvPr/>
        </p:nvSpPr>
        <p:spPr>
          <a:xfrm>
            <a:off x="949665" y="3600889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A160B7A-CF28-B919-A55E-D32AFC6EF3C3}"/>
              </a:ext>
            </a:extLst>
          </p:cNvPr>
          <p:cNvSpPr/>
          <p:nvPr/>
        </p:nvSpPr>
        <p:spPr>
          <a:xfrm>
            <a:off x="949665" y="3925990"/>
            <a:ext cx="171450" cy="82153"/>
          </a:xfrm>
          <a:custGeom>
            <a:avLst/>
            <a:gdLst/>
            <a:ahLst/>
            <a:cxnLst/>
            <a:rect l="l" t="t" r="r" b="b"/>
            <a:pathLst>
              <a:path w="457200" h="219075">
                <a:moveTo>
                  <a:pt x="0" y="0"/>
                </a:moveTo>
                <a:lnTo>
                  <a:pt x="457199" y="0"/>
                </a:lnTo>
                <a:lnTo>
                  <a:pt x="457199" y="219074"/>
                </a:lnTo>
                <a:lnTo>
                  <a:pt x="0" y="21907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pPr algn="ctr" defTabSz="309563">
              <a:buClrTx/>
            </a:pPr>
            <a:endParaRPr sz="21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  <a:ea typeface="+mn-ea"/>
              <a:cs typeface="+mn-cs"/>
              <a:sym typeface="Gill Sans"/>
            </a:endParaRPr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C28AA3D5-BCA9-B5F4-3E1C-3904CD98C737}"/>
              </a:ext>
            </a:extLst>
          </p:cNvPr>
          <p:cNvSpPr/>
          <p:nvPr/>
        </p:nvSpPr>
        <p:spPr>
          <a:xfrm rot="5400000" flipH="1">
            <a:off x="4318769" y="-850546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86A9975E-FC35-E6AF-819B-2BF2AE07DA50}"/>
              </a:ext>
            </a:extLst>
          </p:cNvPr>
          <p:cNvSpPr/>
          <p:nvPr/>
        </p:nvSpPr>
        <p:spPr>
          <a:xfrm rot="5400000">
            <a:off x="403083" y="2925430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43013867-5D47-B3D2-D154-292950CC36F2}"/>
              </a:ext>
            </a:extLst>
          </p:cNvPr>
          <p:cNvSpPr txBox="1"/>
          <p:nvPr/>
        </p:nvSpPr>
        <p:spPr>
          <a:xfrm>
            <a:off x="6544443" y="357755"/>
            <a:ext cx="2266993" cy="24683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 in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Applied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&amp; </a:t>
            </a:r>
          </a:p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Computational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Mathematics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358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8713D-69B5-14D7-7B50-2B3D09F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17" y="1690736"/>
            <a:ext cx="5176765" cy="1762027"/>
          </a:xfrm>
        </p:spPr>
        <p:txBody>
          <a:bodyPr>
            <a:normAutofit fontScale="90000"/>
          </a:bodyPr>
          <a:lstStyle/>
          <a:p>
            <a:r>
              <a:rPr lang="en-GB" sz="6600" dirty="0"/>
              <a:t>Software Description</a:t>
            </a:r>
            <a:endParaRPr lang="en-GB" sz="7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64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D8E5A6-4873-0C66-4075-821BFBD5E5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D009CD-DE91-E2D4-2C47-88F99BD20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676560"/>
              </p:ext>
            </p:extLst>
          </p:nvPr>
        </p:nvGraphicFramePr>
        <p:xfrm>
          <a:off x="22501" y="539750"/>
          <a:ext cx="4099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5482CE97-7E89-F351-2A75-E6DCCA487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270354"/>
              </p:ext>
            </p:extLst>
          </p:nvPr>
        </p:nvGraphicFramePr>
        <p:xfrm>
          <a:off x="4265499" y="651489"/>
          <a:ext cx="4450798" cy="3840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50064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DDA43E63-A8A2-9FA6-8622-6EE8D7E3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479514"/>
              </p:ext>
            </p:extLst>
          </p:nvPr>
        </p:nvGraphicFramePr>
        <p:xfrm>
          <a:off x="1378527" y="1202391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3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3169742" y="1777472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2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0.31753 0.007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1F2F6A7-9C6B-78A5-6AB7-8FB258AB2D35}"/>
              </a:ext>
            </a:extLst>
          </p:cNvPr>
          <p:cNvGrpSpPr/>
          <p:nvPr/>
        </p:nvGrpSpPr>
        <p:grpSpPr>
          <a:xfrm>
            <a:off x="269647" y="1798363"/>
            <a:ext cx="2285734" cy="2285734"/>
            <a:chOff x="717736" y="1628175"/>
            <a:chExt cx="2770910" cy="27709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903E965-58DB-6DB0-467D-A995DC15D3C0}"/>
                </a:ext>
              </a:extLst>
            </p:cNvPr>
            <p:cNvSpPr/>
            <p:nvPr/>
          </p:nvSpPr>
          <p:spPr>
            <a:xfrm>
              <a:off x="717736" y="1628176"/>
              <a:ext cx="2770909" cy="27709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FC7128B-68ED-2DFF-194D-ABE347F821F5}"/>
                </a:ext>
              </a:extLst>
            </p:cNvPr>
            <p:cNvSpPr/>
            <p:nvPr/>
          </p:nvSpPr>
          <p:spPr>
            <a:xfrm>
              <a:off x="717737" y="1628177"/>
              <a:ext cx="588817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C74696-32F1-5BC1-94CA-81766D7BF033}"/>
                </a:ext>
              </a:extLst>
            </p:cNvPr>
            <p:cNvSpPr/>
            <p:nvPr/>
          </p:nvSpPr>
          <p:spPr>
            <a:xfrm>
              <a:off x="1895372" y="221699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AC0A730-66FB-F2CE-A330-BF96A5D26738}"/>
                </a:ext>
              </a:extLst>
            </p:cNvPr>
            <p:cNvSpPr/>
            <p:nvPr/>
          </p:nvSpPr>
          <p:spPr>
            <a:xfrm>
              <a:off x="1306553" y="221699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1D6A1A1-9CEB-D9A5-89C0-913217652846}"/>
                </a:ext>
              </a:extLst>
            </p:cNvPr>
            <p:cNvSpPr/>
            <p:nvPr/>
          </p:nvSpPr>
          <p:spPr>
            <a:xfrm rot="5400000">
              <a:off x="-78901" y="3013631"/>
              <a:ext cx="2182091" cy="5888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B8C3761-B3B0-9121-EAEB-9B5E119C44E7}"/>
                </a:ext>
              </a:extLst>
            </p:cNvPr>
            <p:cNvSpPr/>
            <p:nvPr/>
          </p:nvSpPr>
          <p:spPr>
            <a:xfrm rot="5400000">
              <a:off x="804324" y="3308036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7D21553-0B68-B603-B46B-8D5F15EEE724}"/>
                </a:ext>
              </a:extLst>
            </p:cNvPr>
            <p:cNvSpPr/>
            <p:nvPr/>
          </p:nvSpPr>
          <p:spPr>
            <a:xfrm>
              <a:off x="1306554" y="1628175"/>
              <a:ext cx="2182091" cy="5888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39A5-14A2-5BBC-6CAB-0A72D6931318}"/>
                </a:ext>
              </a:extLst>
            </p:cNvPr>
            <p:cNvSpPr/>
            <p:nvPr/>
          </p:nvSpPr>
          <p:spPr>
            <a:xfrm>
              <a:off x="1895370" y="2805807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1065D20-8F7B-0A87-D374-F1F205A731E4}"/>
              </a:ext>
            </a:extLst>
          </p:cNvPr>
          <p:cNvSpPr txBox="1"/>
          <p:nvPr/>
        </p:nvSpPr>
        <p:spPr>
          <a:xfrm>
            <a:off x="3996322" y="1536753"/>
            <a:ext cx="4492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[C|B]      – 1/X·[C]     [X|A]</a:t>
            </a:r>
            <a:endParaRPr lang="en-GB" sz="280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0881244-89C5-5D8C-AFD0-53C58BA6617E}"/>
              </a:ext>
            </a:extLst>
          </p:cNvPr>
          <p:cNvGrpSpPr/>
          <p:nvPr/>
        </p:nvGrpSpPr>
        <p:grpSpPr>
          <a:xfrm>
            <a:off x="3463788" y="2351834"/>
            <a:ext cx="5368512" cy="1440978"/>
            <a:chOff x="3120735" y="2457078"/>
            <a:chExt cx="5935910" cy="159327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D658814-87AB-0752-06E3-18407BCC3614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9BC27A1-DB28-F5D4-DA53-D6A4AD443E7C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9841A5E-E55E-3025-DFBF-B74A943649C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F9518443-C01D-CA9E-14AE-4F2CD3D81233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30CA338-F417-208F-A595-279A29AE2A2D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0B47370C-A2D0-FB03-F9D3-7C177C7161E3}"/>
                </a:ext>
              </a:extLst>
            </p:cNvPr>
            <p:cNvSpPr txBox="1"/>
            <p:nvPr/>
          </p:nvSpPr>
          <p:spPr>
            <a:xfrm>
              <a:off x="5252130" y="3085668"/>
              <a:ext cx="984635" cy="408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sz="1800" dirty="0"/>
            </a:p>
          </p:txBody>
        </p:sp>
      </p:grp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6625286D-D6F0-F23D-BB54-8EBBE3F2DFDC}"/>
              </a:ext>
            </a:extLst>
          </p:cNvPr>
          <p:cNvSpPr/>
          <p:nvPr/>
        </p:nvSpPr>
        <p:spPr>
          <a:xfrm>
            <a:off x="2655993" y="2959303"/>
            <a:ext cx="606570" cy="2914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8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96B161D-D6D5-9323-B013-885D3065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452237"/>
              </p:ext>
            </p:extLst>
          </p:nvPr>
        </p:nvGraphicFramePr>
        <p:xfrm>
          <a:off x="4361721" y="1330288"/>
          <a:ext cx="4959470" cy="287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04A4635D-CB49-AE2B-AA4E-3548F3F90BDD}"/>
              </a:ext>
            </a:extLst>
          </p:cNvPr>
          <p:cNvGrpSpPr/>
          <p:nvPr/>
        </p:nvGrpSpPr>
        <p:grpSpPr>
          <a:xfrm>
            <a:off x="86916" y="2287633"/>
            <a:ext cx="4404148" cy="1141577"/>
            <a:chOff x="3120735" y="2457078"/>
            <a:chExt cx="5935910" cy="15932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A567EDE-1824-1394-2BEA-7AB368F17AFB}"/>
                </a:ext>
              </a:extLst>
            </p:cNvPr>
            <p:cNvSpPr/>
            <p:nvPr/>
          </p:nvSpPr>
          <p:spPr>
            <a:xfrm rot="5400000">
              <a:off x="2618507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39F4E74-8873-82FC-6FDB-EFB835661CA7}"/>
                </a:ext>
              </a:extLst>
            </p:cNvPr>
            <p:cNvSpPr/>
            <p:nvPr/>
          </p:nvSpPr>
          <p:spPr>
            <a:xfrm>
              <a:off x="3709553" y="2457078"/>
              <a:ext cx="1593274" cy="15932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lang="en-GB" sz="36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EB31D66-2992-796E-AD11-6E65D54EC920}"/>
                </a:ext>
              </a:extLst>
            </p:cNvPr>
            <p:cNvSpPr/>
            <p:nvPr/>
          </p:nvSpPr>
          <p:spPr>
            <a:xfrm rot="5400000">
              <a:off x="5638035" y="2959307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2E71E58-FF0C-BB0C-5D49-CA7F1EC38216}"/>
                </a:ext>
              </a:extLst>
            </p:cNvPr>
            <p:cNvSpPr/>
            <p:nvPr/>
          </p:nvSpPr>
          <p:spPr>
            <a:xfrm>
              <a:off x="7463371" y="2896961"/>
              <a:ext cx="1593274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lang="en-GB" sz="36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6332536-63DE-9285-9213-458CAA5D63A4}"/>
                </a:ext>
              </a:extLst>
            </p:cNvPr>
            <p:cNvSpPr/>
            <p:nvPr/>
          </p:nvSpPr>
          <p:spPr>
            <a:xfrm>
              <a:off x="6874552" y="2896962"/>
              <a:ext cx="588817" cy="588817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n-GB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1EAAF6B-3D8A-87C3-8CD1-490A785D3CBB}"/>
                </a:ext>
              </a:extLst>
            </p:cNvPr>
            <p:cNvSpPr txBox="1"/>
            <p:nvPr/>
          </p:nvSpPr>
          <p:spPr>
            <a:xfrm>
              <a:off x="5252130" y="3085669"/>
              <a:ext cx="984635" cy="398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1/X ·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22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6">
                                            <p:graphicEl>
                                              <a:dgm id="{3DCBE93D-3814-451F-996D-62D8C1FBE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6">
                                            <p:graphicEl>
                                              <a:dgm id="{B1ABE97F-C555-4298-9B0F-377FC8EC7B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>
                                            <p:graphicEl>
                                              <a:dgm id="{684525DC-1B53-4A15-83C6-710A3E60E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6">
                                            <p:graphicEl>
                                              <a:dgm id="{38CFC5DF-81CE-47A9-A989-84843F1B5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6">
                                            <p:graphicEl>
                                              <a:dgm id="{785EB626-512A-460F-9EDA-322AAB204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>
                                            <p:graphicEl>
                                              <a:dgm id="{6DAE4DD6-F9F5-4CDD-8CD1-764AB6947C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6">
                                            <p:graphicEl>
                                              <a:dgm id="{CF714DE5-E1B8-4129-BFFA-ADEEC2A0D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6">
                                            <p:graphicEl>
                                              <a:dgm id="{498CBCDE-C29E-4904-B4E5-6FE89F0E0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6">
                                            <p:graphicEl>
                                              <a:dgm id="{02DCB323-CFA2-4C1C-8FDA-DC269D51F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6">
                                            <p:graphicEl>
                                              <a:dgm id="{434B6EFA-A7D5-457F-BDEA-59631D298D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6">
                                            <p:graphicEl>
                                              <a:dgm id="{C9807315-7F5D-4307-826C-1F3528658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6">
                                            <p:graphicEl>
                                              <a:dgm id="{4BBD5F25-7F5D-4E50-A86F-FD210A0509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6">
                                            <p:graphicEl>
                                              <a:dgm id="{5656474E-D61F-4B1C-94BF-C3FE5949E6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"/>
                                        <p:tgtEl>
                                          <p:spTgt spid="6">
                                            <p:graphicEl>
                                              <a:dgm id="{8F72DAE2-5B82-40B0-AE26-0F4D18775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6">
                                            <p:graphicEl>
                                              <a:dgm id="{65EFF79C-EE43-4B7A-831D-91DE9996E5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6">
                                            <p:graphicEl>
                                              <a:dgm id="{E9109DF1-B05F-4312-BBB4-86C3835B6E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6">
                                            <p:graphicEl>
                                              <a:dgm id="{C315686A-9C89-4971-8FE7-643DE926E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8032548-7BA7-790A-F5BC-816A2C89A4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2733"/>
            <a:ext cx="3303595" cy="2632462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B4E0FC-81E0-B8E1-0D86-CA82EEC24B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3595" y="1512733"/>
            <a:ext cx="3332158" cy="263246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C44BA12-9170-8AAE-ACC0-4B1F57FE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80733"/>
              </p:ext>
            </p:extLst>
          </p:nvPr>
        </p:nvGraphicFramePr>
        <p:xfrm>
          <a:off x="6635753" y="1980000"/>
          <a:ext cx="2446974" cy="14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574">
                  <a:extLst>
                    <a:ext uri="{9D8B030D-6E8A-4147-A177-3AD203B41FA5}">
                      <a16:colId xmlns:a16="http://schemas.microsoft.com/office/drawing/2014/main" val="1451155602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2107424318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algn="l" rtl="0" fontAlgn="ctr"/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Slope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917236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1F77B4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Submatrices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2.8852</a:t>
                      </a:r>
                      <a:endParaRPr lang="en-GB" sz="1400" b="0" i="0" u="none" strike="noStrike" dirty="0">
                        <a:solidFill>
                          <a:srgbClr val="1F77B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738079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FF7F0E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New Axis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3.0434</a:t>
                      </a:r>
                      <a:endParaRPr lang="en-GB" sz="1400" b="0" i="0" u="none" strike="noStrike" dirty="0">
                        <a:solidFill>
                          <a:srgbClr val="FF7F0E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63884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2CA02C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Outer Product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3.0717</a:t>
                      </a:r>
                      <a:endParaRPr lang="en-GB" sz="1400" b="0" i="0" u="none" strike="noStrike" dirty="0">
                        <a:solidFill>
                          <a:srgbClr val="2CA02C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0362802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D62728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Loop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2.334</a:t>
                      </a:r>
                      <a:endParaRPr lang="en-GB" sz="1400" b="0" i="0" u="none" strike="noStrike" dirty="0">
                        <a:solidFill>
                          <a:srgbClr val="D62728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122209"/>
                  </a:ext>
                </a:extLst>
              </a:tr>
              <a:tr h="237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b="0" i="0" u="none" strike="noStrike" cap="none" dirty="0">
                          <a:solidFill>
                            <a:srgbClr val="9467B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■ </a:t>
                      </a:r>
                      <a:r>
                        <a:rPr lang="en-GB" sz="1400" u="none" strike="noStrike" dirty="0" err="1">
                          <a:effectLst/>
                          <a:latin typeface="+mn-lt"/>
                        </a:rPr>
                        <a:t>Scipy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1.8136</a:t>
                      </a:r>
                      <a:endParaRPr lang="en-GB" sz="1400" b="0" i="0" u="none" strike="noStrike" dirty="0">
                        <a:solidFill>
                          <a:srgbClr val="9467BD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0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47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B6BBEE5A-839A-2A4B-116B-9ED44C4B0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C5EB70-DFC2-6588-46F5-4BF0C3579EDE}"/>
              </a:ext>
            </a:extLst>
          </p:cNvPr>
          <p:cNvSpPr txBox="1"/>
          <p:nvPr/>
        </p:nvSpPr>
        <p:spPr>
          <a:xfrm>
            <a:off x="3428821" y="2387084"/>
            <a:ext cx="2286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Rank Revelaing &amp; anti Nans_editted">
            <a:hlinkClick r:id="" action="ppaction://media"/>
            <a:extLst>
              <a:ext uri="{FF2B5EF4-FFF2-40B4-BE49-F238E27FC236}">
                <a16:creationId xmlns:a16="http://schemas.microsoft.com/office/drawing/2014/main" id="{D5AC9446-684B-39E6-0AC0-131D464FD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3775487-1C7D-062E-838E-30AAB3008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428663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23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Contents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721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b="1" dirty="0">
                <a:latin typeface="+mn-lt"/>
              </a:rPr>
              <a:t>Introduction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State of the art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Previous Work</a:t>
            </a:r>
            <a:endParaRPr dirty="0">
              <a:latin typeface="+mn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>
                <a:latin typeface="+mn-lt"/>
              </a:rPr>
              <a:t>Objectives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b="1" dirty="0"/>
              <a:t>Software Development</a:t>
            </a:r>
            <a:endParaRPr lang="en-GB" b="1" dirty="0">
              <a:latin typeface="+mn-lt"/>
            </a:endParaRP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Software Description</a:t>
            </a:r>
          </a:p>
          <a:p>
            <a:pPr lvl="1">
              <a:buAutoNum type="arabicPeriod"/>
            </a:pPr>
            <a:r>
              <a:rPr lang="en-GB" dirty="0"/>
              <a:t>Linear Systems</a:t>
            </a:r>
          </a:p>
          <a:p>
            <a:pPr lvl="1">
              <a:buAutoNum type="arabicPeriod"/>
            </a:pPr>
            <a:r>
              <a:rPr lang="en-GB" dirty="0"/>
              <a:t>Interpolation</a:t>
            </a:r>
          </a:p>
          <a:p>
            <a:pPr lvl="1">
              <a:buAutoNum type="arabicPeriod"/>
            </a:pPr>
            <a:r>
              <a:rPr lang="en-GB" dirty="0"/>
              <a:t>Non-Linear Equation Solver</a:t>
            </a:r>
          </a:p>
          <a:p>
            <a:pPr lvl="1">
              <a:buAutoNum type="arabicPeriod"/>
            </a:pPr>
            <a:r>
              <a:rPr lang="en-GB" dirty="0"/>
              <a:t>Least Squares</a:t>
            </a:r>
          </a:p>
          <a:p>
            <a:pPr lvl="1">
              <a:buAutoNum type="arabicPeriod"/>
            </a:pPr>
            <a:r>
              <a:rPr lang="en-GB" dirty="0"/>
              <a:t>Random Number Generator</a:t>
            </a:r>
          </a:p>
          <a:p>
            <a:pPr>
              <a:buAutoNum type="arabicPeriod"/>
            </a:pPr>
            <a:r>
              <a:rPr lang="en-GB" b="1" dirty="0">
                <a:latin typeface="+mn-lt"/>
              </a:rPr>
              <a:t>Ending Remarks</a:t>
            </a:r>
            <a:endParaRPr b="1" dirty="0">
              <a:latin typeface="+mn-l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311708" y="45688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048F97-53EB-8CF5-525E-C0D59579E864}"/>
              </a:ext>
            </a:extLst>
          </p:cNvPr>
          <p:cNvSpPr txBox="1"/>
          <p:nvPr/>
        </p:nvSpPr>
        <p:spPr>
          <a:xfrm>
            <a:off x="717736" y="1861803"/>
            <a:ext cx="2683151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Compute the slopes of the lines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ADA613-2ADA-0568-2897-94C72AA2394B}"/>
              </a:ext>
            </a:extLst>
          </p:cNvPr>
          <p:cNvSpPr txBox="1"/>
          <p:nvPr/>
        </p:nvSpPr>
        <p:spPr>
          <a:xfrm>
            <a:off x="717736" y="2672639"/>
            <a:ext cx="4407329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Find the indices of the data points just smaller than the corresponding u values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33BF8F-3E81-3773-4DF9-60E353572259}"/>
              </a:ext>
            </a:extLst>
          </p:cNvPr>
          <p:cNvSpPr txBox="1"/>
          <p:nvPr/>
        </p:nvSpPr>
        <p:spPr>
          <a:xfrm>
            <a:off x="717736" y="3673042"/>
            <a:ext cx="6189552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alculate the interpolated y values based on the slope of the line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E86A718-FF82-BB68-D692-74746AD18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115480"/>
              </p:ext>
            </p:extLst>
          </p:nvPr>
        </p:nvGraphicFramePr>
        <p:xfrm>
          <a:off x="5461752" y="347723"/>
          <a:ext cx="3513212" cy="4448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2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0390B62-D1F1-478B-B67B-FF0E5999F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986C2E-B5DA-44DC-9200-75ABC36E9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53E1C30-4F7F-4AE9-ABB1-781FB3B8C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8A31A92-49A7-48B0-8290-9F17C63DD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C0090E-E786-4B67-B9A9-41FDB0262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DAFFA390-7735-470F-BE18-122B837EA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Graphic spid="16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3614195" y="1842161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19950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392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2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EA0D318-9DE3-AFEC-83D5-8E5768D7563D}"/>
              </a:ext>
            </a:extLst>
          </p:cNvPr>
          <p:cNvGrpSpPr/>
          <p:nvPr/>
        </p:nvGrpSpPr>
        <p:grpSpPr>
          <a:xfrm>
            <a:off x="4325223" y="1589783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357EA8B3-436F-BA00-879B-AF606A2053E4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535C626-5368-A1DB-16B6-699ECDE905BD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List Comprehension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335A130-2DDD-9FFB-54E2-911105EA5601}"/>
              </a:ext>
            </a:extLst>
          </p:cNvPr>
          <p:cNvGrpSpPr/>
          <p:nvPr/>
        </p:nvGrpSpPr>
        <p:grpSpPr>
          <a:xfrm>
            <a:off x="4325223" y="3254188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6A3F4BF-3711-CC20-613C-040AC1D15F63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D96539C-1038-54B7-51BA-569614D7875F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Fancy Indexing</a:t>
              </a:r>
            </a:p>
          </p:txBody>
        </p:sp>
      </p:grp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5F24183E-15CE-0A69-A6A2-7215E20FC0A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409613" y="2841209"/>
            <a:ext cx="1915610" cy="688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0CA452C2-06FE-571C-47E8-5CBF695E2D5C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409613" y="1865021"/>
            <a:ext cx="1915610" cy="8979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6F48ED0-D93B-B69B-3654-D54E7EB0011E}"/>
              </a:ext>
            </a:extLst>
          </p:cNvPr>
          <p:cNvGrpSpPr/>
          <p:nvPr/>
        </p:nvGrpSpPr>
        <p:grpSpPr>
          <a:xfrm>
            <a:off x="604775" y="1804793"/>
            <a:ext cx="1915610" cy="1916378"/>
            <a:chOff x="2105153" y="1880331"/>
            <a:chExt cx="1607294" cy="1607938"/>
          </a:xfrm>
        </p:grpSpPr>
        <p:sp>
          <p:nvSpPr>
            <p:cNvPr id="4" name="Arco de bloque 3">
              <a:extLst>
                <a:ext uri="{FF2B5EF4-FFF2-40B4-BE49-F238E27FC236}">
                  <a16:creationId xmlns:a16="http://schemas.microsoft.com/office/drawing/2014/main" id="{B9A4EEA6-A182-CC50-8286-5C244E4478F9}"/>
                </a:ext>
              </a:extLst>
            </p:cNvPr>
            <p:cNvSpPr/>
            <p:nvPr/>
          </p:nvSpPr>
          <p:spPr>
            <a:xfrm>
              <a:off x="2105153" y="1880331"/>
              <a:ext cx="1607294" cy="1607938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B1B2A1EC-4750-4974-5970-794D13EB6459}"/>
                </a:ext>
              </a:extLst>
            </p:cNvPr>
            <p:cNvGrpSpPr/>
            <p:nvPr/>
          </p:nvGrpSpPr>
          <p:grpSpPr>
            <a:xfrm>
              <a:off x="2389020" y="2473610"/>
              <a:ext cx="1039559" cy="519655"/>
              <a:chOff x="1496979" y="3120305"/>
              <a:chExt cx="1039559" cy="519655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4B52132-869E-3031-1527-CDF492D404E6}"/>
                  </a:ext>
                </a:extLst>
              </p:cNvPr>
              <p:cNvSpPr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11364A5-1EDD-9805-81B7-7963CBF50C4E}"/>
                  </a:ext>
                </a:extLst>
              </p:cNvPr>
              <p:cNvSpPr txBox="1"/>
              <p:nvPr/>
            </p:nvSpPr>
            <p:spPr>
              <a:xfrm>
                <a:off x="1496979" y="3120305"/>
                <a:ext cx="1039559" cy="5196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100" kern="1200" dirty="0"/>
                  <a:t>Evaluate every interpolated point</a:t>
                </a:r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290F25-601C-23A7-6D92-522AF91BEA6C}"/>
              </a:ext>
            </a:extLst>
          </p:cNvPr>
          <p:cNvSpPr txBox="1"/>
          <p:nvPr/>
        </p:nvSpPr>
        <p:spPr>
          <a:xfrm>
            <a:off x="4425942" y="2212550"/>
            <a:ext cx="47333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 = [ y[k[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(d[k[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(c[k[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 + s[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* b[k[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] - 1]))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       for 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in range(</a:t>
            </a:r>
            <a:r>
              <a:rPr lang="en-GB" sz="12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GB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(u)) ]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12DC-1D1B-6D55-9E2E-979F2F5929BC}"/>
              </a:ext>
            </a:extLst>
          </p:cNvPr>
          <p:cNvSpPr txBox="1"/>
          <p:nvPr/>
        </p:nvSpPr>
        <p:spPr>
          <a:xfrm>
            <a:off x="4587242" y="3940643"/>
            <a:ext cx="289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v = y[k] + s * (d[k] + s * (c[k] + s * b[k]))</a:t>
            </a:r>
          </a:p>
        </p:txBody>
      </p:sp>
    </p:spTree>
    <p:extLst>
      <p:ext uri="{BB962C8B-B14F-4D97-AF65-F5344CB8AC3E}">
        <p14:creationId xmlns:p14="http://schemas.microsoft.com/office/powerpoint/2010/main" val="42124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Interpolation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2C87932-F39E-7995-03A0-5ACE787599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89" y="463994"/>
            <a:ext cx="5374811" cy="403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2.0237⋅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3.4812⋅</m:t>
                                </m:r>
                                <m:sSup>
                                  <m:sSupPr>
                                    <m:ctrlP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16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dirty="0"/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80AC32-B796-01A8-4386-8A9AE96B4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659996"/>
                  </p:ext>
                </p:extLst>
              </p:nvPr>
            </p:nvGraphicFramePr>
            <p:xfrm>
              <a:off x="169036" y="2009694"/>
              <a:ext cx="3501063" cy="1064895"/>
            </p:xfrm>
            <a:graphic>
              <a:graphicData uri="http://schemas.openxmlformats.org/drawingml/2006/table">
                <a:tbl>
                  <a:tblPr firstRow="1" bandRow="1">
                    <a:tableStyleId>{69CEE830-7C03-4A64-90B6-0ABF847AF542}</a:tableStyleId>
                  </a:tblPr>
                  <a:tblGrid>
                    <a:gridCol w="2126489">
                      <a:extLst>
                        <a:ext uri="{9D8B030D-6E8A-4147-A177-3AD203B41FA5}">
                          <a16:colId xmlns:a16="http://schemas.microsoft.com/office/drawing/2014/main" val="1533054766"/>
                        </a:ext>
                      </a:extLst>
                    </a:gridCol>
                    <a:gridCol w="1374574">
                      <a:extLst>
                        <a:ext uri="{9D8B030D-6E8A-4147-A177-3AD203B41FA5}">
                          <a16:colId xmlns:a16="http://schemas.microsoft.com/office/drawing/2014/main" val="1808925961"/>
                        </a:ext>
                      </a:extLst>
                    </a:gridCol>
                  </a:tblGrid>
                  <a:tr h="253365">
                    <a:tc>
                      <a:txBody>
                        <a:bodyPr/>
                        <a:lstStyle/>
                        <a:p>
                          <a:pPr algn="l" rtl="0" fontAlgn="ctr"/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GB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a:t>Slope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38435340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1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List Comprehension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74627" r="-442" b="-1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834515"/>
                      </a:ext>
                    </a:extLst>
                  </a:tr>
                  <a:tr h="405765">
                    <a:tc>
                      <a:txBody>
                        <a:bodyPr/>
                        <a:lstStyle/>
                        <a:p>
                          <a:pPr algn="l" rtl="0" fontAlgn="ctr"/>
                          <a:r>
                            <a:rPr kumimoji="0" lang="en-GB" sz="26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F77B4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■</a:t>
                          </a:r>
                          <a:r>
                            <a:rPr kumimoji="0" lang="en-GB" sz="2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7F0E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en-GB" sz="1600" u="none" strike="noStrike" dirty="0">
                              <a:effectLst/>
                            </a:rPr>
                            <a:t>Fancy Indexing</a:t>
                          </a:r>
                          <a:endParaRPr lang="en-GB" sz="16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Segoe UI" panose="020B0502040204020203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155310" t="-174627" r="-442" b="-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0877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3996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12846" y="2387084"/>
            <a:ext cx="231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63336F-9BE1-8FF8-7B49-F7337A4E4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72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8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2C6D2C-007F-07F6-052E-C36A46458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167761"/>
              </p:ext>
            </p:extLst>
          </p:nvPr>
        </p:nvGraphicFramePr>
        <p:xfrm>
          <a:off x="1378527" y="1387057"/>
          <a:ext cx="6386946" cy="332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21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A57F1A-BDD9-429A-951E-A7813EF8A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BE03F-1845-4C61-B0C0-6769AB771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75C643-DF54-44CF-98CA-7C9BCF4650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BB226-4CAF-4218-A3C7-0F72558FB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F1453E-104C-4BAA-845B-358EE688B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Non-Linear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9E0A238-810A-DC75-1739-CC0B692AADBD}"/>
              </a:ext>
            </a:extLst>
          </p:cNvPr>
          <p:cNvGrpSpPr/>
          <p:nvPr/>
        </p:nvGrpSpPr>
        <p:grpSpPr>
          <a:xfrm>
            <a:off x="768494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449C069-6514-0FCE-BF98-E9E5FD1524CB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394F20-0C03-E6D1-E036-D599B0ABF1D0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Original 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D8A7479F-15BC-4E83-4150-DCFC63B2701F}"/>
              </a:ext>
            </a:extLst>
          </p:cNvPr>
          <p:cNvGrpSpPr/>
          <p:nvPr/>
        </p:nvGrpSpPr>
        <p:grpSpPr>
          <a:xfrm>
            <a:off x="3504767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308277C-ADD9-A4B7-FFB6-EEFA9D4C5046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37F5A2D-AEDC-DDB0-B01D-D63DD716C2DB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MATLAB’s</a:t>
              </a:r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/>
                <a:t>Brent-Dekker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613F481-BC2B-A845-AF96-83AFF4152966}"/>
              </a:ext>
            </a:extLst>
          </p:cNvPr>
          <p:cNvGrpSpPr/>
          <p:nvPr/>
        </p:nvGrpSpPr>
        <p:grpSpPr>
          <a:xfrm>
            <a:off x="6241040" y="2132301"/>
            <a:ext cx="1995920" cy="1197552"/>
            <a:chOff x="0" y="365188"/>
            <a:chExt cx="1995920" cy="1197552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67EBD6-1073-8D27-D230-F738107D0EC4}"/>
                </a:ext>
              </a:extLst>
            </p:cNvPr>
            <p:cNvSpPr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C000648-BAB6-67DD-851E-6BBC27BD744D}"/>
                </a:ext>
              </a:extLst>
            </p:cNvPr>
            <p:cNvSpPr txBox="1"/>
            <p:nvPr/>
          </p:nvSpPr>
          <p:spPr>
            <a:xfrm>
              <a:off x="0" y="365188"/>
              <a:ext cx="1995920" cy="119755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200" kern="1200" dirty="0" err="1"/>
                <a:t>Scipy’s</a:t>
              </a:r>
              <a:br>
                <a:rPr lang="en-GB" sz="2200" kern="1200" dirty="0"/>
              </a:br>
              <a:r>
                <a:rPr lang="en-GB" sz="2200" kern="1200" dirty="0"/>
                <a:t>Brent-Dekker</a:t>
              </a: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0FEBE-5C37-D4DD-0F86-4746C44B3403}"/>
              </a:ext>
            </a:extLst>
          </p:cNvPr>
          <p:cNvSpPr txBox="1"/>
          <p:nvPr/>
        </p:nvSpPr>
        <p:spPr>
          <a:xfrm>
            <a:off x="2928093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7FD07D8-839D-4A28-AD67-78D916E12A34}"/>
              </a:ext>
            </a:extLst>
          </p:cNvPr>
          <p:cNvSpPr txBox="1"/>
          <p:nvPr/>
        </p:nvSpPr>
        <p:spPr>
          <a:xfrm>
            <a:off x="5624188" y="2571750"/>
            <a:ext cx="45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19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6AC086-77D7-592C-E28D-640953D6D7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1C3-5157-9F08-4B0F-A9333F895C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5A48D7B0-4C68-AA39-CD0B-9327A2ECA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D4C77982-7A73-9F4D-09CA-C25CB2810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69" y="974721"/>
            <a:ext cx="2186660" cy="3194057"/>
          </a:xfrm>
          <a:prstGeom prst="rect">
            <a:avLst/>
          </a:prstGeom>
        </p:spPr>
      </p:pic>
      <p:pic>
        <p:nvPicPr>
          <p:cNvPr id="14" name="Imagen 13" descr="Serpiente de color verde&#10;&#10;Descripción generada automáticamente con confianza media">
            <a:extLst>
              <a:ext uri="{FF2B5EF4-FFF2-40B4-BE49-F238E27FC236}">
                <a16:creationId xmlns:a16="http://schemas.microsoft.com/office/drawing/2014/main" id="{31A43B4F-1580-2BF2-8211-633FEDA9E1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976" y="974721"/>
            <a:ext cx="212404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5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39A7C5B7-2F69-267A-39F0-3309D521E0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471" y="974721"/>
            <a:ext cx="2391918" cy="31940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7316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3429350" y="2387084"/>
            <a:ext cx="228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Least Squares_Editted">
            <a:hlinkClick r:id="" action="ppaction://media"/>
            <a:extLst>
              <a:ext uri="{FF2B5EF4-FFF2-40B4-BE49-F238E27FC236}">
                <a16:creationId xmlns:a16="http://schemas.microsoft.com/office/drawing/2014/main" id="{F41D55F5-6EE6-2E0C-4993-CB321CC55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4848415D-E510-10C7-1889-FE913CD6AA7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65179665"/>
                  </p:ext>
                </p:extLst>
              </p:nvPr>
            </p:nvGraphicFramePr>
            <p:xfrm>
              <a:off x="849422" y="1387057"/>
              <a:ext cx="7254933" cy="33114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CAADE099-E07B-38B8-4B6E-35D21E9CE56A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55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B2D83B-0420-446B-AF44-3C24DA88B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5F9C99-645A-406B-A3C7-728422F0B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C13DC-5FE9-4B90-9C82-F97D0EA36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511E6A-8238-4C91-94CE-124954B7C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39E70-A99F-4F54-BD3D-3CFE789E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4859E0-9FEC-490B-94AA-232123373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1F2701-44F4-4EB0-AC64-D0E896807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B0ACA-5AAC-44D4-94EC-E1FE437471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336D0E-1C59-4541-BC49-00B19DA8CD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9F1C0F-53F2-4299-ADCD-DAE96CC67A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8A11B9-93F9-47B8-A567-355E3CE6D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29AB52-E7CC-4068-A2DC-F4FF996568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F32F6-9A3B-4275-9875-369E0DB68E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76BCB6-EF37-4E01-8FBF-BD3C58FF5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E4FD6F-87E3-4A47-A345-5137DF7F7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F510AC-C977-464E-8C86-8469B2900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08EE50-DFB1-4FA1-B0F6-5C52924B1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6E298D-4F26-4C1A-AAC7-48698011E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3422093" y="2387084"/>
            <a:ext cx="229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BNumMet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General Functioning_Editted">
            <a:hlinkClick r:id="" action="ppaction://media"/>
            <a:extLst>
              <a:ext uri="{FF2B5EF4-FFF2-40B4-BE49-F238E27FC236}">
                <a16:creationId xmlns:a16="http://schemas.microsoft.com/office/drawing/2014/main" id="{40DB1CFB-EFD5-01FA-05C2-B57D3A909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640" y="0"/>
            <a:ext cx="67132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F5FF76-A492-3FFC-E305-74914260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38" b="98851" l="4871" r="97869">
                        <a14:foregroundMark x1="3653" y1="36782" x2="15677" y2="48506"/>
                        <a14:foregroundMark x1="15677" y1="48506" x2="14612" y2="80000"/>
                        <a14:foregroundMark x1="14612" y1="80000" x2="58600" y2="95402"/>
                        <a14:foregroundMark x1="58600" y1="95402" x2="81431" y2="89885"/>
                        <a14:foregroundMark x1="70015" y1="92184" x2="9132" y2="94253"/>
                        <a14:foregroundMark x1="9132" y1="94253" x2="4414" y2="82989"/>
                        <a14:foregroundMark x1="4414" y1="82989" x2="4871" y2="37011"/>
                        <a14:foregroundMark x1="4871" y1="37011" x2="15830" y2="35632"/>
                        <a14:foregroundMark x1="19330" y1="36782" x2="51903" y2="36092"/>
                        <a14:foregroundMark x1="51903" y1="36092" x2="79452" y2="36782"/>
                        <a14:foregroundMark x1="79452" y1="36782" x2="85084" y2="42299"/>
                        <a14:foregroundMark x1="84170" y1="94713" x2="75190" y2="93103"/>
                        <a14:foregroundMark x1="75190" y1="93103" x2="73820" y2="93793"/>
                        <a14:foregroundMark x1="54186" y1="95632" x2="50228" y2="96322"/>
                        <a14:foregroundMark x1="84362" y1="98391" x2="84323" y2="99080"/>
                        <a14:foregroundMark x1="84375" y1="98161" x2="84362" y2="98391"/>
                        <a14:foregroundMark x1="84401" y1="97701" x2="84375" y2="98161"/>
                        <a14:foregroundMark x1="84779" y1="91034" x2="84401" y2="97701"/>
                        <a14:foregroundMark x1="54947" y1="5517" x2="73364" y2="7586"/>
                        <a14:foregroundMark x1="73364" y1="7586" x2="88432" y2="5747"/>
                        <a14:foregroundMark x1="88432" y1="5747" x2="97412" y2="7586"/>
                        <a14:foregroundMark x1="98021" y1="5977" x2="98021" y2="5977"/>
                        <a14:foregroundMark x1="97412" y1="4828" x2="67428" y2="4138"/>
                        <a14:foregroundMark x1="67275" y1="4138" x2="65906" y2="4138"/>
                        <a14:backgroundMark x1="4718" y1="98391" x2="13546" y2="98851"/>
                        <a14:backgroundMark x1="13546" y1="98851" x2="14916" y2="98851"/>
                        <a14:backgroundMark x1="21613" y1="99080" x2="21613" y2="99080"/>
                        <a14:backgroundMark x1="26484" y1="98621" x2="26484" y2="98621"/>
                        <a14:backgroundMark x1="32116" y1="98621" x2="32116" y2="98621"/>
                        <a14:backgroundMark x1="37443" y1="99080" x2="37443" y2="99080"/>
                        <a14:backgroundMark x1="42009" y1="99080" x2="42009" y2="99080"/>
                        <a14:backgroundMark x1="55708" y1="99080" x2="55708" y2="99080"/>
                        <a14:backgroundMark x1="60731" y1="98391" x2="60731" y2="98391"/>
                        <a14:backgroundMark x1="71842" y1="98621" x2="71842" y2="98621"/>
                        <a14:backgroundMark x1="77778" y1="98851" x2="77778" y2="98851"/>
                        <a14:backgroundMark x1="82496" y1="98391" x2="82496" y2="98391"/>
                        <a14:backgroundMark x1="84323" y1="98391" x2="84323" y2="98391"/>
                        <a14:backgroundMark x1="84323" y1="99080" x2="84323" y2="99080"/>
                        <a14:backgroundMark x1="84170" y1="98161" x2="84170" y2="98161"/>
                        <a14:backgroundMark x1="84170" y1="97701" x2="84170" y2="97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0635" y="561691"/>
            <a:ext cx="6071765" cy="4020118"/>
          </a:xfrm>
          <a:prstGeom prst="rect">
            <a:avLst/>
          </a:prstGeom>
        </p:spPr>
      </p:pic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Bing Chat 2023">
            <a:extLst>
              <a:ext uri="{FF2B5EF4-FFF2-40B4-BE49-F238E27FC236}">
                <a16:creationId xmlns:a16="http://schemas.microsoft.com/office/drawing/2014/main" id="{0050DE2C-2B8D-B373-D0A9-40BA77C2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6" y="2724150"/>
            <a:ext cx="1252899" cy="125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1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Ending</a:t>
            </a:r>
          </a:p>
        </p:txBody>
      </p:sp>
      <p:sp>
        <p:nvSpPr>
          <p:cNvPr id="6" name="AutoShape 2" descr="Bing Chat | Logopedia | Fandom">
            <a:extLst>
              <a:ext uri="{FF2B5EF4-FFF2-40B4-BE49-F238E27FC236}">
                <a16:creationId xmlns:a16="http://schemas.microsoft.com/office/drawing/2014/main" id="{B140A9D1-E8BC-804E-F741-F9E85E3454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6491B6-37EC-FD87-5FA2-783F433807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667" y="445025"/>
            <a:ext cx="5781534" cy="38745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E1E8CB-1FE9-602B-F1D4-AD7B7B201543}"/>
              </a:ext>
            </a:extLst>
          </p:cNvPr>
          <p:cNvSpPr txBox="1"/>
          <p:nvPr/>
        </p:nvSpPr>
        <p:spPr>
          <a:xfrm>
            <a:off x="594586" y="2419350"/>
            <a:ext cx="2544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&gt;&gt; pip install </a:t>
            </a:r>
            <a:r>
              <a:rPr lang="en-GB" dirty="0" err="1">
                <a:latin typeface="Consolas" panose="020B0609020204030204" pitchFamily="49" charset="0"/>
              </a:rPr>
              <a:t>BNumMet</a:t>
            </a: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8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03E59-1B95-6CA6-2144-BC7A37E15A30}"/>
              </a:ext>
            </a:extLst>
          </p:cNvPr>
          <p:cNvSpPr txBox="1">
            <a:spLocks/>
          </p:cNvSpPr>
          <p:nvPr/>
        </p:nvSpPr>
        <p:spPr>
          <a:xfrm>
            <a:off x="602393" y="971202"/>
            <a:ext cx="8347240" cy="101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Thank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for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your</a:t>
            </a:r>
            <a:r>
              <a:rPr lang="es-ES" sz="3600" dirty="0"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s-ES" sz="3600" dirty="0" err="1">
                <a:ea typeface="Open Sans Extrabold"/>
                <a:cs typeface="Open Sans Extrabold"/>
                <a:sym typeface="Open Sans Extrabold"/>
              </a:rPr>
              <a:t>attention</a:t>
            </a:r>
            <a:endParaRPr lang="es-ES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BA5E7-5A47-E857-C450-D4F1E90ED2AF}"/>
              </a:ext>
            </a:extLst>
          </p:cNvPr>
          <p:cNvSpPr txBox="1">
            <a:spLocks/>
          </p:cNvSpPr>
          <p:nvPr/>
        </p:nvSpPr>
        <p:spPr>
          <a:xfrm>
            <a:off x="857302" y="1963644"/>
            <a:ext cx="5123919" cy="6081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18271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Any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 </a:t>
            </a:r>
            <a:r>
              <a:rPr lang="es-ES" sz="240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questions</a:t>
            </a:r>
            <a:r>
              <a:rPr lang="es-E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 Extrabold"/>
              </a:rPr>
              <a:t>?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E0E60BF0-6B0C-09FF-ABA1-C0F6F3094FE0}"/>
              </a:ext>
            </a:extLst>
          </p:cNvPr>
          <p:cNvSpPr/>
          <p:nvPr/>
        </p:nvSpPr>
        <p:spPr>
          <a:xfrm rot="5400000" flipH="1">
            <a:off x="4458809" y="-1125707"/>
            <a:ext cx="111861" cy="7639276"/>
          </a:xfrm>
          <a:custGeom>
            <a:avLst/>
            <a:gdLst/>
            <a:ahLst/>
            <a:cxnLst/>
            <a:rect l="l" t="t" r="r" b="b"/>
            <a:pathLst>
              <a:path h="7769859">
                <a:moveTo>
                  <a:pt x="0" y="0"/>
                </a:moveTo>
                <a:lnTo>
                  <a:pt x="0" y="7769765"/>
                </a:lnTo>
              </a:path>
            </a:pathLst>
          </a:custGeom>
          <a:ln w="19049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0F65CDC1-13E1-A87B-0D82-150B0068B802}"/>
              </a:ext>
            </a:extLst>
          </p:cNvPr>
          <p:cNvSpPr/>
          <p:nvPr/>
        </p:nvSpPr>
        <p:spPr>
          <a:xfrm rot="5400000">
            <a:off x="543123" y="2650269"/>
            <a:ext cx="118541" cy="182767"/>
          </a:xfrm>
          <a:custGeom>
            <a:avLst/>
            <a:gdLst/>
            <a:ahLst/>
            <a:cxnLst/>
            <a:rect l="l" t="t" r="r" b="b"/>
            <a:pathLst>
              <a:path w="219075" h="457200">
                <a:moveTo>
                  <a:pt x="0" y="457199"/>
                </a:moveTo>
                <a:lnTo>
                  <a:pt x="0" y="0"/>
                </a:lnTo>
                <a:lnTo>
                  <a:pt x="219074" y="0"/>
                </a:lnTo>
                <a:lnTo>
                  <a:pt x="219074" y="457199"/>
                </a:lnTo>
                <a:lnTo>
                  <a:pt x="0" y="457199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D0A268F-AEC8-CC9F-899D-D34AEE771B71}"/>
              </a:ext>
            </a:extLst>
          </p:cNvPr>
          <p:cNvSpPr txBox="1"/>
          <p:nvPr/>
        </p:nvSpPr>
        <p:spPr>
          <a:xfrm>
            <a:off x="1664642" y="3460522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MAIL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48B45C-36AC-2CAC-ACB1-5268B9F34A82}"/>
              </a:ext>
            </a:extLst>
          </p:cNvPr>
          <p:cNvSpPr txBox="1"/>
          <p:nvPr/>
        </p:nvSpPr>
        <p:spPr>
          <a:xfrm>
            <a:off x="1661627" y="3083325"/>
            <a:ext cx="74990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NAME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509DDBB-695B-6FA8-2AC3-248419F67AC3}"/>
              </a:ext>
            </a:extLst>
          </p:cNvPr>
          <p:cNvSpPr txBox="1"/>
          <p:nvPr/>
        </p:nvSpPr>
        <p:spPr>
          <a:xfrm>
            <a:off x="5449238" y="3464811"/>
            <a:ext cx="217595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hlinkClick r:id="rId2"/>
              </a:rPr>
              <a:t>fbellidopazos@gmail.com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17B1F61-7078-B5F2-63D6-A07F05F83CA8}"/>
              </a:ext>
            </a:extLst>
          </p:cNvPr>
          <p:cNvSpPr txBox="1"/>
          <p:nvPr/>
        </p:nvSpPr>
        <p:spPr>
          <a:xfrm>
            <a:off x="5715659" y="3083325"/>
            <a:ext cx="190953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n-GB" sz="10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Fernando Bellido Pazos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92E0B381-A47B-99E9-3272-31983C5A2441}"/>
              </a:ext>
            </a:extLst>
          </p:cNvPr>
          <p:cNvSpPr txBox="1"/>
          <p:nvPr/>
        </p:nvSpPr>
        <p:spPr>
          <a:xfrm>
            <a:off x="1664642" y="3812717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MASTER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32EDC1C-55E6-A8FF-42E5-8FB84DBA1E84}"/>
              </a:ext>
            </a:extLst>
          </p:cNvPr>
          <p:cNvSpPr txBox="1"/>
          <p:nvPr/>
        </p:nvSpPr>
        <p:spPr>
          <a:xfrm>
            <a:off x="4922520" y="3837615"/>
            <a:ext cx="270267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Applied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&amp;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Computational</a:t>
            </a: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 </a:t>
            </a:r>
            <a:r>
              <a:rPr lang="es-ES" sz="1000" spc="7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Mathematics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B95A9F1-47C0-F2D7-984F-A2E90A296B06}"/>
              </a:ext>
            </a:extLst>
          </p:cNvPr>
          <p:cNvSpPr txBox="1"/>
          <p:nvPr/>
        </p:nvSpPr>
        <p:spPr>
          <a:xfrm>
            <a:off x="1652586" y="4223294"/>
            <a:ext cx="1631826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  <a:tabLst>
                <a:tab pos="948055" algn="l"/>
              </a:tabLst>
            </a:pPr>
            <a:r>
              <a:rPr lang="pt-BR" sz="1000" spc="-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TUTOR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27D5D895-49B2-5551-8ECF-4A70535E294C}"/>
              </a:ext>
            </a:extLst>
          </p:cNvPr>
          <p:cNvSpPr txBox="1"/>
          <p:nvPr/>
        </p:nvSpPr>
        <p:spPr>
          <a:xfrm>
            <a:off x="5092824" y="4224612"/>
            <a:ext cx="253237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95"/>
              </a:spcBef>
            </a:pPr>
            <a:r>
              <a:rPr lang="es-ES" sz="1000" spc="7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rPr>
              <a:t>Juan Manuel Perez Pardo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0CE9D6A9-0868-CB4C-24F4-56318BFE4D85}"/>
              </a:ext>
            </a:extLst>
          </p:cNvPr>
          <p:cNvSpPr txBox="1"/>
          <p:nvPr/>
        </p:nvSpPr>
        <p:spPr>
          <a:xfrm>
            <a:off x="6544443" y="357755"/>
            <a:ext cx="2266993" cy="125580"/>
          </a:xfrm>
          <a:prstGeom prst="rect">
            <a:avLst/>
          </a:prstGeom>
        </p:spPr>
        <p:txBody>
          <a:bodyPr vert="horz" wrap="square" lIns="0" tIns="4286" rIns="0" bIns="0" rtlCol="0">
            <a:spAutoFit/>
          </a:bodyPr>
          <a:lstStyle/>
          <a:p>
            <a:pPr marL="4763" algn="r" defTabSz="309563">
              <a:spcBef>
                <a:spcPts val="34"/>
              </a:spcBef>
              <a:buClrTx/>
              <a:tabLst>
                <a:tab pos="465773" algn="l"/>
              </a:tabLst>
            </a:pP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End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of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Master’s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 </a:t>
            </a:r>
            <a:r>
              <a:rPr lang="es-ES" sz="788" spc="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Thesis</a:t>
            </a:r>
            <a:r>
              <a:rPr lang="es-ES" sz="788" spc="8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sym typeface="Gill Sans"/>
              </a:rPr>
              <a:t>: Defense</a:t>
            </a:r>
            <a:endParaRPr lang="es-ES" sz="788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973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Discussion: LU Decomposition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820E39B-1FF6-246A-D02C-2CAB0B81100A}"/>
              </a:ext>
            </a:extLst>
          </p:cNvPr>
          <p:cNvGrpSpPr/>
          <p:nvPr/>
        </p:nvGrpSpPr>
        <p:grpSpPr>
          <a:xfrm>
            <a:off x="311700" y="1423482"/>
            <a:ext cx="1804838" cy="550475"/>
            <a:chOff x="5188648" y="294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A74FB64-14A3-DB22-9EF5-1D9D3517B5F8}"/>
                </a:ext>
              </a:extLst>
            </p:cNvPr>
            <p:cNvSpPr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00FB09-AFBC-0246-918D-C31FF1C4B011}"/>
                </a:ext>
              </a:extLst>
            </p:cNvPr>
            <p:cNvSpPr txBox="1"/>
            <p:nvPr/>
          </p:nvSpPr>
          <p:spPr>
            <a:xfrm>
              <a:off x="5188648" y="294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Submatrices 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F29842-AC21-9E11-77B4-EE1C1827DCD6}"/>
              </a:ext>
            </a:extLst>
          </p:cNvPr>
          <p:cNvGrpSpPr/>
          <p:nvPr/>
        </p:nvGrpSpPr>
        <p:grpSpPr>
          <a:xfrm>
            <a:off x="243761" y="3235017"/>
            <a:ext cx="1804838" cy="550475"/>
            <a:chOff x="5188648" y="77637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5416A27-5AA4-45E2-6695-3DFCEC7AB446}"/>
                </a:ext>
              </a:extLst>
            </p:cNvPr>
            <p:cNvSpPr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7626C27-96FB-D6AA-1EBD-AB0B70F96B51}"/>
                </a:ext>
              </a:extLst>
            </p:cNvPr>
            <p:cNvSpPr txBox="1"/>
            <p:nvPr/>
          </p:nvSpPr>
          <p:spPr>
            <a:xfrm>
              <a:off x="5188648" y="77637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New-Axis</a:t>
              </a:r>
              <a:br>
                <a:rPr lang="en-GB" sz="1400" kern="1200" dirty="0"/>
              </a:br>
              <a:r>
                <a:rPr lang="en-GB" sz="1400" kern="1200" dirty="0"/>
                <a:t>Syntax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1AB47AF-A410-ECFE-E7DB-0236A659CAD3}"/>
              </a:ext>
            </a:extLst>
          </p:cNvPr>
          <p:cNvGrpSpPr/>
          <p:nvPr/>
        </p:nvGrpSpPr>
        <p:grpSpPr>
          <a:xfrm>
            <a:off x="5112699" y="1423482"/>
            <a:ext cx="1804838" cy="550475"/>
            <a:chOff x="5188648" y="1552455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3E922BC3-1AAF-32F7-3C7C-1915C55E0323}"/>
                </a:ext>
              </a:extLst>
            </p:cNvPr>
            <p:cNvSpPr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A60CF369-3E95-D47D-627E-D7C5ECCE2534}"/>
                </a:ext>
              </a:extLst>
            </p:cNvPr>
            <p:cNvSpPr txBox="1"/>
            <p:nvPr/>
          </p:nvSpPr>
          <p:spPr>
            <a:xfrm>
              <a:off x="5188648" y="1552455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Outer</a:t>
              </a:r>
              <a:br>
                <a:rPr lang="en-GB" sz="1400" kern="1200" dirty="0"/>
              </a:br>
              <a:r>
                <a:rPr lang="en-GB" sz="1400" kern="1200" dirty="0"/>
                <a:t>Product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F2C5B91-D64C-814E-5192-211792BC6384}"/>
              </a:ext>
            </a:extLst>
          </p:cNvPr>
          <p:cNvGrpSpPr/>
          <p:nvPr/>
        </p:nvGrpSpPr>
        <p:grpSpPr>
          <a:xfrm>
            <a:off x="5112699" y="3235016"/>
            <a:ext cx="1804838" cy="550475"/>
            <a:chOff x="5188648" y="2328536"/>
            <a:chExt cx="1804838" cy="550475"/>
          </a:xfrm>
          <a:scene3d>
            <a:camera prst="orthographicFront"/>
            <a:lightRig rig="flat" dir="t"/>
          </a:scene3d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69975DC-E26A-01D3-B61D-A51D0ACAEC50}"/>
                </a:ext>
              </a:extLst>
            </p:cNvPr>
            <p:cNvSpPr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090326-6480-2A71-BEDB-996424CA6ACC}"/>
                </a:ext>
              </a:extLst>
            </p:cNvPr>
            <p:cNvSpPr txBox="1"/>
            <p:nvPr/>
          </p:nvSpPr>
          <p:spPr>
            <a:xfrm>
              <a:off x="5188648" y="2328536"/>
              <a:ext cx="1804838" cy="55047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For Loop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C2162F7-B66A-1AA7-F13D-DF9976A42AC1}"/>
              </a:ext>
            </a:extLst>
          </p:cNvPr>
          <p:cNvSpPr txBox="1"/>
          <p:nvPr/>
        </p:nvSpPr>
        <p:spPr>
          <a:xfrm>
            <a:off x="243762" y="2221969"/>
            <a:ext cx="4723094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A[col + 1 :, col + 1 :] - (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A[col + 1 :, :][:, [col]]</a:t>
            </a:r>
            <a:r>
              <a:rPr lang="en-GB" dirty="0">
                <a:latin typeface="+mn-lt"/>
              </a:rPr>
              <a:t> 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@ 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A[[col], :][:, col + 1 :]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E20C1C-4478-295A-DCD0-DB513F7D4D62}"/>
              </a:ext>
            </a:extLst>
          </p:cNvPr>
          <p:cNvSpPr txBox="1"/>
          <p:nvPr/>
        </p:nvSpPr>
        <p:spPr>
          <a:xfrm>
            <a:off x="243761" y="3935848"/>
            <a:ext cx="4515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-= A[col + 1 :, col]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[:,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] @ A[col, col + 1 :][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np.newaxis</a:t>
            </a: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, :]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6075B3D-0CBC-2266-FC27-684F063AA96A}"/>
              </a:ext>
            </a:extLst>
          </p:cNvPr>
          <p:cNvSpPr txBox="1"/>
          <p:nvPr/>
        </p:nvSpPr>
        <p:spPr>
          <a:xfrm>
            <a:off x="4966856" y="2221969"/>
            <a:ext cx="4177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col] = A[col + 1 :, col] / pivot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A[col + 1 :, col + 1 :] = </a:t>
            </a:r>
            <a:r>
              <a:rPr lang="en-GB" sz="1000" kern="100" dirty="0" err="1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np.outer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(A[col + 1 :, col], A[col, col + 1 :])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13E61D-C35F-E0B8-379A-989F3112F167}"/>
              </a:ext>
            </a:extLst>
          </p:cNvPr>
          <p:cNvSpPr txBox="1"/>
          <p:nvPr/>
        </p:nvSpPr>
        <p:spPr>
          <a:xfrm>
            <a:off x="4966856" y="3836701"/>
            <a:ext cx="42723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highlight>
                  <a:srgbClr val="FFFF00"/>
                </a:highlight>
                <a:latin typeface="+mn-lt"/>
                <a:ea typeface="Times New Roman" panose="02020603050405020304" pitchFamily="18" charset="0"/>
              </a:rPr>
              <a:t>for row in range</a:t>
            </a: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(col + 1, n):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col] = A[row, col] / A[col, col]  </a:t>
            </a:r>
          </a:p>
          <a:p>
            <a:pPr marL="342900" lvl="0" indent="-342900">
              <a:lnSpc>
                <a:spcPts val="1220"/>
              </a:lnSpc>
              <a:buFont typeface="+mj-lt"/>
              <a:buAutoNum type="arabicPeriod"/>
              <a:tabLst>
                <a:tab pos="457200" algn="l"/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000" kern="100" dirty="0">
                <a:effectLst/>
                <a:latin typeface="+mn-lt"/>
                <a:ea typeface="Times New Roman" panose="02020603050405020304" pitchFamily="18" charset="0"/>
              </a:rPr>
              <a:t>    A[row, col + 1 :] = A[row, col + 1 :] - A[row, col] * A[col, col + 1 :]</a:t>
            </a:r>
          </a:p>
        </p:txBody>
      </p:sp>
    </p:spTree>
    <p:extLst>
      <p:ext uri="{BB962C8B-B14F-4D97-AF65-F5344CB8AC3E}">
        <p14:creationId xmlns:p14="http://schemas.microsoft.com/office/powerpoint/2010/main" val="35873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12" name="Imagen 11" descr="Imagen que contiene Texto&#10;&#10;Descripción generada automáticamente">
            <a:extLst>
              <a:ext uri="{FF2B5EF4-FFF2-40B4-BE49-F238E27FC236}">
                <a16:creationId xmlns:a16="http://schemas.microsoft.com/office/drawing/2014/main" id="{DF7B6283-9BD6-6E8F-925F-1026EA30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5" y="1841885"/>
            <a:ext cx="4538003" cy="1753952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EED6501B-FFD2-6F72-D08C-A717943B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0" y="1841325"/>
            <a:ext cx="4519442" cy="2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Linear Systems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311700" y="1017725"/>
            <a:ext cx="43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80964B2-72A3-56A7-6A02-C198F5B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7" y="1819170"/>
            <a:ext cx="663032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4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B62AF7BB-893C-BD57-28D1-A4A6FD6E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6" y="1440480"/>
            <a:ext cx="3719976" cy="307010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99B05B-E769-9255-418E-6E5B6D82A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122" y="1440480"/>
            <a:ext cx="3543297" cy="3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State of the Art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2061-BCFD-0455-EB6A-D1C5C16916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239677"/>
            <a:ext cx="3657447" cy="28612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CC9B2D-FC3F-840B-F4AB-668A9FAB64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211" y="826057"/>
            <a:ext cx="3729425" cy="3688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728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Interpolation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6" y="1017725"/>
            <a:ext cx="27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Camilo’s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958F-44E9-00F3-7FC5-3ED8672A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48" y="1387057"/>
            <a:ext cx="5926904" cy="3317820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25480B-893A-3947-8180-797DD40B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48" y="1387057"/>
            <a:ext cx="5926904" cy="33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Non Linear Equation Solver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DF81E7-0A43-94CA-BB3A-0129939339CE}"/>
              </a:ext>
            </a:extLst>
          </p:cNvPr>
          <p:cNvSpPr txBox="1"/>
          <p:nvPr/>
        </p:nvSpPr>
        <p:spPr>
          <a:xfrm>
            <a:off x="443385" y="1017725"/>
            <a:ext cx="366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114A8B4-838B-93F2-08E6-120EBB78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7057"/>
            <a:ext cx="3897724" cy="3115079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33F9556-08C6-7D53-C44A-03E9CBB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27" y="1387057"/>
            <a:ext cx="3878273" cy="311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Least Squares</a:t>
            </a:r>
            <a:endParaRPr lang="en-GB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4DF9E7-EE79-00C0-48A3-889B99828D60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 MATLAB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FA3C20-8938-24F7-951A-D446BE27F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70" y="1387057"/>
            <a:ext cx="3221209" cy="318725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1444DE1-1E9D-D243-DD48-3DBF2EDB07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983" y="1387057"/>
            <a:ext cx="3221209" cy="31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8C030E-5F42-8C14-73B7-DBA612297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A8B701-0C40-18FC-D850-35B61D88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Number Generators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FD6BC7-6C39-95F6-71E1-4735BEBF626D}"/>
              </a:ext>
            </a:extLst>
          </p:cNvPr>
          <p:cNvSpPr txBox="1"/>
          <p:nvPr/>
        </p:nvSpPr>
        <p:spPr>
          <a:xfrm>
            <a:off x="443386" y="1017725"/>
            <a:ext cx="393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Visualizer: Montecarlo</a:t>
            </a:r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EDDB96-3899-1B4B-1607-9C263EFA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63" y="1387057"/>
            <a:ext cx="3239834" cy="3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pic>
        <p:nvPicPr>
          <p:cNvPr id="6" name="Imagen 5" descr="Gráfico, Diagrama&#10;&#10;Descripción generada automáticamente">
            <a:extLst>
              <a:ext uri="{FF2B5EF4-FFF2-40B4-BE49-F238E27FC236}">
                <a16:creationId xmlns:a16="http://schemas.microsoft.com/office/drawing/2014/main" id="{0DD6454A-8C56-3FE9-25F0-D4449F4373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13" y="1017725"/>
            <a:ext cx="2492887" cy="35624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4038868" y="1372185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Computing With MATLAB – Cleve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B.Moler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MATLAB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Chapters : Code &amp; Visualization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Licensed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Intuitive and user-friendly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MATLAB’s Home License: 119€</a:t>
            </a:r>
          </a:p>
        </p:txBody>
      </p:sp>
    </p:spTree>
    <p:extLst>
      <p:ext uri="{BB962C8B-B14F-4D97-AF65-F5344CB8AC3E}">
        <p14:creationId xmlns:p14="http://schemas.microsoft.com/office/powerpoint/2010/main" val="4913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6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 Work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FB3424-4110-EAB3-7ED9-6C12673B7EAA}"/>
              </a:ext>
            </a:extLst>
          </p:cNvPr>
          <p:cNvSpPr txBox="1"/>
          <p:nvPr/>
        </p:nvSpPr>
        <p:spPr>
          <a:xfrm>
            <a:off x="311700" y="1556087"/>
            <a:ext cx="4793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 of Degree’s Thesis – Juan Camilo </a:t>
            </a:r>
            <a:r>
              <a:rPr lang="en-GB" b="1" u="sng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Bucheli</a:t>
            </a:r>
            <a:endParaRPr lang="en-GB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Language: Python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Packages: Linear Systems &amp; Interpolation</a:t>
            </a: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Source Licensed (Apache 2.0)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User Interface: NOT functional to this day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Language: Spanish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90E2D-1C69-C3E9-B1FF-E3A3BE14D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460" y="681495"/>
            <a:ext cx="2633508" cy="378050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138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365067C6-A40F-534E-C030-FE4C5E06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884414"/>
              </p:ext>
            </p:extLst>
          </p:nvPr>
        </p:nvGraphicFramePr>
        <p:xfrm>
          <a:off x="84518" y="1017725"/>
          <a:ext cx="8974964" cy="351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1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07E3316-3E91-4E1B-AFF6-3D13BD7CE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A096950-501C-4A6F-BF30-EE9E000D1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DA762EA-FC9C-4F20-87C7-D44FFFA06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18A3E8F-5F6B-47E1-83F7-572FE9D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19B1793-2663-4D03-A75D-7F347E4204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AC5C96-AD62-49E5-B7C7-CDA8E360E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B2F4C5A-5628-4454-8D81-11A584A57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CE2FEAE4-AB1D-A003-3E0E-073F497FF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99704"/>
              </p:ext>
            </p:extLst>
          </p:nvPr>
        </p:nvGraphicFramePr>
        <p:xfrm>
          <a:off x="562610" y="1171237"/>
          <a:ext cx="8521700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368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89877-6A78-C927-A0B0-D3C57290A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5163-E5AF-741C-0FA3-BD1C3BC5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Software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8214428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7DC12E78-21D5-D8A7-D1F0-440854631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58214428"/>
                  </p:ext>
                </p:extLst>
              </p:nvPr>
            </p:nvGraphicFramePr>
            <p:xfrm>
              <a:off x="717735" y="1017725"/>
              <a:ext cx="7366392" cy="401607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12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F481D9-A4DD-4BA6-A38E-A142FDD22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D0DB23-6824-45B0-B86F-3FA4BB70A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0C46D51-30AD-4C21-BBDA-974A14618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3C956B8-140F-472F-89BC-3DCBEFC7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E67B1F-4EDD-4B25-8A82-D8A1FA381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AE535A-3DB8-4564-A4A4-B540E5B1F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BB914-5D67-4337-B009-A4081A300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2D3493-7825-4BF2-8CEC-259DA6ADB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1248</Words>
  <Application>Microsoft Office PowerPoint</Application>
  <PresentationFormat>Presentación en pantalla (16:9)</PresentationFormat>
  <Paragraphs>311</Paragraphs>
  <Slides>43</Slides>
  <Notes>33</Notes>
  <HiddenSlides>10</HiddenSlides>
  <MMClips>6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1" baseType="lpstr">
      <vt:lpstr>Segoe UI</vt:lpstr>
      <vt:lpstr>Arial</vt:lpstr>
      <vt:lpstr>Consolas</vt:lpstr>
      <vt:lpstr>Cambria Math</vt:lpstr>
      <vt:lpstr>Calibri</vt:lpstr>
      <vt:lpstr>Wingdings</vt:lpstr>
      <vt:lpstr>Segoe UI Black</vt:lpstr>
      <vt:lpstr>Simple Light</vt:lpstr>
      <vt:lpstr>Presentación de PowerPoint</vt:lpstr>
      <vt:lpstr>Contents</vt:lpstr>
      <vt:lpstr>State of the Art</vt:lpstr>
      <vt:lpstr>State of the Art</vt:lpstr>
      <vt:lpstr>Previous Work</vt:lpstr>
      <vt:lpstr>Previous Work</vt:lpstr>
      <vt:lpstr>Objectives</vt:lpstr>
      <vt:lpstr>Objectives</vt:lpstr>
      <vt:lpstr>Software Development</vt:lpstr>
      <vt:lpstr>Software Description</vt:lpstr>
      <vt:lpstr>Presentación de PowerPoint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Linear Systems</vt:lpstr>
      <vt:lpstr>Interpolation</vt:lpstr>
      <vt:lpstr>Interpolation</vt:lpstr>
      <vt:lpstr>Interpolation</vt:lpstr>
      <vt:lpstr>Interpolation</vt:lpstr>
      <vt:lpstr>Interpolation</vt:lpstr>
      <vt:lpstr>Interpolation</vt:lpstr>
      <vt:lpstr>Non-Linear Equation Solver</vt:lpstr>
      <vt:lpstr>Non-Linear Equation Solver</vt:lpstr>
      <vt:lpstr>Presentación de PowerPoint</vt:lpstr>
      <vt:lpstr>Presentación de PowerPoint</vt:lpstr>
      <vt:lpstr>Non Linear Equation Solver</vt:lpstr>
      <vt:lpstr>Least Squares</vt:lpstr>
      <vt:lpstr>Random Number Generators</vt:lpstr>
      <vt:lpstr>Random Number Generators</vt:lpstr>
      <vt:lpstr>Ending</vt:lpstr>
      <vt:lpstr>Ending</vt:lpstr>
      <vt:lpstr>Presentación de PowerPoint</vt:lpstr>
      <vt:lpstr>Linear Systems</vt:lpstr>
      <vt:lpstr>Linear Systems</vt:lpstr>
      <vt:lpstr>Linear Systems</vt:lpstr>
      <vt:lpstr>Interpolation</vt:lpstr>
      <vt:lpstr>Interpolation</vt:lpstr>
      <vt:lpstr>Non Linear Equation Solver</vt:lpstr>
      <vt:lpstr>Least Squares</vt:lpstr>
      <vt:lpstr>Random Number Generators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Pedrestian Dynamics A basic model for interacting people with spontaneous lane creation, congestion, and patterns</dc:title>
  <cp:lastModifiedBy>Fernando Bellido Pazos</cp:lastModifiedBy>
  <cp:revision>3</cp:revision>
  <dcterms:modified xsi:type="dcterms:W3CDTF">2023-06-02T10:17:50Z</dcterms:modified>
</cp:coreProperties>
</file>